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5143500" cx="9144000"/>
  <p:notesSz cx="6858000" cy="9144000"/>
  <p:embeddedFontLst>
    <p:embeddedFont>
      <p:font typeface="Raleway"/>
      <p:regular r:id="rId51"/>
      <p:bold r:id="rId52"/>
      <p:italic r:id="rId53"/>
      <p:boldItalic r:id="rId54"/>
    </p:embeddedFont>
    <p:embeddedFont>
      <p:font typeface="Roboto"/>
      <p:regular r:id="rId55"/>
      <p:bold r:id="rId56"/>
      <p:italic r:id="rId57"/>
      <p:boldItalic r:id="rId58"/>
    </p:embeddedFont>
    <p:embeddedFont>
      <p:font typeface="Lato"/>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63" roundtripDataSignature="AMtx7mhOu8qzpn23tvIr4QkENGXB8Hy78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Lato-boldItalic.fntdata"/><Relationship Id="rId61" Type="http://schemas.openxmlformats.org/officeDocument/2006/relationships/font" Target="fonts/Lato-italic.fntdata"/><Relationship Id="rId20" Type="http://schemas.openxmlformats.org/officeDocument/2006/relationships/slide" Target="slides/slide14.xml"/><Relationship Id="rId63" Type="http://customschemas.google.com/relationships/presentationmetadata" Target="meta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Lato-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aleway-regular.fntdata"/><Relationship Id="rId50" Type="http://schemas.openxmlformats.org/officeDocument/2006/relationships/slide" Target="slides/slide44.xml"/><Relationship Id="rId53" Type="http://schemas.openxmlformats.org/officeDocument/2006/relationships/font" Target="fonts/Raleway-italic.fntdata"/><Relationship Id="rId52" Type="http://schemas.openxmlformats.org/officeDocument/2006/relationships/font" Target="fonts/Raleway-bold.fntdata"/><Relationship Id="rId11" Type="http://schemas.openxmlformats.org/officeDocument/2006/relationships/slide" Target="slides/slide5.xml"/><Relationship Id="rId55" Type="http://schemas.openxmlformats.org/officeDocument/2006/relationships/font" Target="fonts/Roboto-regular.fntdata"/><Relationship Id="rId10" Type="http://schemas.openxmlformats.org/officeDocument/2006/relationships/slide" Target="slides/slide4.xml"/><Relationship Id="rId54" Type="http://schemas.openxmlformats.org/officeDocument/2006/relationships/font" Target="fonts/Raleway-boldItalic.fntdata"/><Relationship Id="rId13" Type="http://schemas.openxmlformats.org/officeDocument/2006/relationships/slide" Target="slides/slide7.xml"/><Relationship Id="rId57" Type="http://schemas.openxmlformats.org/officeDocument/2006/relationships/font" Target="fonts/Roboto-italic.fntdata"/><Relationship Id="rId12" Type="http://schemas.openxmlformats.org/officeDocument/2006/relationships/slide" Target="slides/slide6.xml"/><Relationship Id="rId56" Type="http://schemas.openxmlformats.org/officeDocument/2006/relationships/font" Target="fonts/Roboto-bold.fntdata"/><Relationship Id="rId15" Type="http://schemas.openxmlformats.org/officeDocument/2006/relationships/slide" Target="slides/slide9.xml"/><Relationship Id="rId59" Type="http://schemas.openxmlformats.org/officeDocument/2006/relationships/font" Target="fonts/Lato-regular.fntdata"/><Relationship Id="rId14" Type="http://schemas.openxmlformats.org/officeDocument/2006/relationships/slide" Target="slides/slide8.xml"/><Relationship Id="rId58" Type="http://schemas.openxmlformats.org/officeDocument/2006/relationships/font" Target="fonts/Roboto-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b84729924_6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g3fb84729924_6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fb84729924_6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3fb84729924_6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fb84729924_6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3fb84729924_6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fb84729924_6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g3fb84729924_6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fb84729924_6_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g3fb84729924_6_1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fb84729924_6_1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1" name="Google Shape;241;g3fb84729924_6_12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fb84729924_6_1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g3fb84729924_6_1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b84729924_6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g3fb84729924_6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fb84729924_6_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g3fb84729924_6_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fb84729924_6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g3fb84729924_6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fb84729924_6_1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g3fb84729924_6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fb84729924_6_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g3fb84729924_6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fb84729924_6_1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3fb84729924_6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fb84729924_6_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g3fb84729924_6_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fb84729924_6_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g3fb84729924_6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fb84729924_6_2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g3fb84729924_6_2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fb84729924_6_2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g3fb84729924_6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fb84729924_6_2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g3fb84729924_6_2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fb84729924_6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3fb84729924_6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fb84729924_6_2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g3fb84729924_6_2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fb84729924_6_2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9" name="Google Shape;409;g3fb84729924_6_2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fb84729924_6_2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g3fb84729924_6_2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fb84729924_6_3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9" name="Google Shape;439;g3fb84729924_6_3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298450" lvl="0" marL="457200" marR="0" rtl="0" algn="l">
              <a:lnSpc>
                <a:spcPct val="100000"/>
              </a:lnSpc>
              <a:spcBef>
                <a:spcPts val="0"/>
              </a:spcBef>
              <a:spcAft>
                <a:spcPts val="0"/>
              </a:spcAft>
              <a:buClr>
                <a:srgbClr val="000000"/>
              </a:buClr>
              <a:buSzPts val="1100"/>
              <a:buFont typeface="Arial"/>
              <a:buChar char="●"/>
            </a:pPr>
            <a:r>
              <a:rPr lang="en-US"/>
              <a:t>=== SUGGESTED PRICE POINTS (from Claude) — verify, copy onto slide, then delete this note ===</a:t>
            </a:r>
            <a:endParaRPr/>
          </a:p>
          <a:p>
            <a:pPr indent="-298450" lvl="0" marL="457200" marR="0" rtl="0" algn="l">
              <a:lnSpc>
                <a:spcPct val="100000"/>
              </a:lnSpc>
              <a:spcBef>
                <a:spcPts val="0"/>
              </a:spcBef>
              <a:spcAft>
                <a:spcPts val="0"/>
              </a:spcAft>
              <a:buClr>
                <a:srgbClr val="000000"/>
              </a:buClr>
              <a:buSzPts val="1100"/>
              <a:buFont typeface="Arial"/>
              <a:buChar char="●"/>
            </a:pPr>
            <a:r>
              <a:rPr lang="en-US"/>
              <a:t>• Scheduled/recurring tasks generally require a paid plan (~$20/mo): ChatGPT scheduled tasks on Plus; Claude scheduled and recorded workflows (via Claude in Chrome) on any paid Claude plan; Gemini scheduled actions with Google AI Pro</a:t>
            </a:r>
            <a:endParaRPr/>
          </a:p>
          <a:p>
            <a:pPr indent="-298450" lvl="0" marL="457200" marR="0" rtl="0" algn="l">
              <a:lnSpc>
                <a:spcPct val="100000"/>
              </a:lnSpc>
              <a:spcBef>
                <a:spcPts val="0"/>
              </a:spcBef>
              <a:spcAft>
                <a:spcPts val="0"/>
              </a:spcAft>
              <a:buClr>
                <a:srgbClr val="000000"/>
              </a:buClr>
              <a:buSzPts val="1100"/>
              <a:buFont typeface="Arial"/>
              <a:buChar char="●"/>
            </a:pPr>
            <a:r>
              <a:rPr lang="en-US"/>
              <a:t>• Free tiers rarely include scheduling; limits are per-plan, so check each product's plan page</a:t>
            </a:r>
            <a:endParaRPr/>
          </a:p>
          <a:p>
            <a:pPr indent="-298450" lvl="0" marL="457200" marR="0" rtl="0" algn="l">
              <a:lnSpc>
                <a:spcPct val="100000"/>
              </a:lnSpc>
              <a:spcBef>
                <a:spcPts val="0"/>
              </a:spcBef>
              <a:spcAft>
                <a:spcPts val="0"/>
              </a:spcAft>
              <a:buClr>
                <a:srgbClr val="000000"/>
              </a:buClr>
              <a:buSzPts val="1100"/>
              <a:buFont typeface="Arial"/>
              <a:buChar char="●"/>
            </a:pPr>
            <a:r>
              <a:rPr lang="en-US"/>
              <a:t>Verify: https://openai.com/chatgpt/pricing/  |  https://www.anthropic.com/pricing  |  https://gemini.google/subscriptions/</a:t>
            </a:r>
            <a:endParaRPr/>
          </a:p>
          <a:p>
            <a:pPr indent="-298450" lvl="0" marL="457200" marR="0" rtl="0" algn="l">
              <a:lnSpc>
                <a:spcPct val="100000"/>
              </a:lnSpc>
              <a:spcBef>
                <a:spcPts val="0"/>
              </a:spcBef>
              <a:spcAft>
                <a:spcPts val="0"/>
              </a:spcAft>
              <a:buClr>
                <a:srgbClr val="000000"/>
              </a:buClr>
              <a:buSzPts val="1100"/>
              <a:buFont typeface="Arial"/>
              <a:buChar char="●"/>
            </a:pPr>
            <a:r>
              <a:rPr lang="en-US"/>
              <a:t>— K-12 EDUCATOR OPTIONS (per 'Agentic AI Costs for Educators' report, Sept 9, 2026) —</a:t>
            </a:r>
            <a:endParaRPr/>
          </a:p>
          <a:p>
            <a:pPr indent="-298450" lvl="0" marL="457200" marR="0" rtl="0" algn="l">
              <a:lnSpc>
                <a:spcPct val="100000"/>
              </a:lnSpc>
              <a:spcBef>
                <a:spcPts val="0"/>
              </a:spcBef>
              <a:spcAft>
                <a:spcPts val="0"/>
              </a:spcAft>
              <a:buClr>
                <a:srgbClr val="000000"/>
              </a:buClr>
              <a:buSzPts val="1100"/>
              <a:buFont typeface="Arial"/>
              <a:buChar char="●"/>
            </a:pPr>
            <a:r>
              <a:rPr lang="en-US"/>
              <a:t>• Claude for Teachers (free 1 year, US K-12) includes scheduled tasks (e.g. 'runs every school day at 4pm') — https://claude.com/solutions/teachers</a:t>
            </a:r>
            <a:endParaRPr/>
          </a:p>
          <a:p>
            <a:pPr indent="-298450" lvl="0" marL="457200" marR="0" rtl="0" algn="l">
              <a:lnSpc>
                <a:spcPct val="100000"/>
              </a:lnSpc>
              <a:spcBef>
                <a:spcPts val="0"/>
              </a:spcBef>
              <a:spcAft>
                <a:spcPts val="0"/>
              </a:spcAft>
              <a:buClr>
                <a:srgbClr val="000000"/>
              </a:buClr>
              <a:buSzPts val="1100"/>
              <a:buFont typeface="Arial"/>
              <a:buChar char="●"/>
            </a:pPr>
            <a:r>
              <a:rPr lang="en-US"/>
              <a:t>• Gemini's free tier includes up to 10 scheduled actions on a personal account — but the Keep Activity setting must be on</a:t>
            </a:r>
            <a:endParaRPr/>
          </a:p>
          <a:p>
            <a:pPr indent="-298450" lvl="0" marL="457200" marR="0" rtl="0" algn="l">
              <a:lnSpc>
                <a:spcPct val="100000"/>
              </a:lnSpc>
              <a:spcBef>
                <a:spcPts val="0"/>
              </a:spcBef>
              <a:spcAft>
                <a:spcPts val="0"/>
              </a:spcAft>
              <a:buClr>
                <a:srgbClr val="000000"/>
              </a:buClr>
              <a:buSzPts val="1100"/>
              <a:buFont typeface="Arial"/>
              <a:buChar char="●"/>
            </a:pPr>
            <a:r>
              <a:rPr lang="en-US"/>
              <a:t>• ChatGPT free scheduled tasks: OpenAI's own pages conflict (help center says 3 free tasks, pricing page says Go $8+) — test with a free account before promising it</a:t>
            </a:r>
            <a:endParaRPr/>
          </a:p>
          <a:p>
            <a:pPr indent="-298450" lvl="0" marL="457200" marR="0" rtl="0" algn="l">
              <a:lnSpc>
                <a:spcPct val="100000"/>
              </a:lnSpc>
              <a:spcBef>
                <a:spcPts val="0"/>
              </a:spcBef>
              <a:spcAft>
                <a:spcPts val="0"/>
              </a:spcAft>
              <a:buClr>
                <a:srgbClr val="000000"/>
              </a:buClr>
              <a:buSzPts val="1100"/>
              <a:buFont typeface="Arial"/>
              <a:buChar char="●"/>
            </a:pPr>
            <a:r>
              <a:rPr lang="en-US"/>
              <a:t>• FERPA: keep student data out of scheduled jobs until the district signs a data agreement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fb84729924_6_3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g3fb84729924_6_3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fb84729924_6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g3fb84729924_6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fb84729924_6_3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2" name="Google Shape;482;g3fb84729924_6_3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fb84729924_6_3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g3fb84729924_6_3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fb84729924_6_3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g3fb84729924_6_3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fb84729924_6_3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9" name="Google Shape;519;g3fb84729924_6_3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fb84729924_6_3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5" name="Google Shape;525;g3fb84729924_6_3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fb84729924_6_4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g3fb84729924_6_4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fb84729924_6_4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7" name="Google Shape;547;g3fb84729924_6_4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fb84729924_6_4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8" name="Google Shape;558;g3fb84729924_6_4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fb84729924_6_4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g3fb84729924_6_4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fb84729924_6_4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0" name="Google Shape;570;g3fb84729924_6_4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fb84729924_6_4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g3fb84729924_6_4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fb84729924_6_4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g3fb84729924_6_4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fb84729924_6_4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8" name="Google Shape;588;g3fb84729924_6_4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fb84729924_6_4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4" name="Google Shape;594;g3fb84729924_6_4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fb84729924_6_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9" name="Google Shape;599;g3fb84729924_6_4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fb84729924_6_4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g3fb84729924_6_4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fb84729924_6_4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2" name="Google Shape;612;g3fb84729924_6_4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fb84729924_4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8" name="Google Shape;618;g3fb84729924_4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fb84729924_6_4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g3fb84729924_6_4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Clr>
                <a:schemeClr val="dk1"/>
              </a:buClr>
              <a:buSzPts val="18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9" name="Shape 9"/>
        <p:cNvGrpSpPr/>
        <p:nvPr/>
      </p:nvGrpSpPr>
      <p:grpSpPr>
        <a:xfrm>
          <a:off x="0" y="0"/>
          <a:ext cx="0" cy="0"/>
          <a:chOff x="0" y="0"/>
          <a:chExt cx="0" cy="0"/>
        </a:xfrm>
      </p:grpSpPr>
      <p:sp>
        <p:nvSpPr>
          <p:cNvPr id="10" name="Google Shape;10;g3e61b5929a6_0_760"/>
          <p:cNvSpPr/>
          <p:nvPr/>
        </p:nvSpPr>
        <p:spPr>
          <a:xfrm>
            <a:off x="0" y="0"/>
            <a:ext cx="9144000" cy="3993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g3e61b5929a6_0_760"/>
          <p:cNvSpPr txBox="1"/>
          <p:nvPr>
            <p:ph type="ctrTitle"/>
          </p:nvPr>
        </p:nvSpPr>
        <p:spPr>
          <a:xfrm>
            <a:off x="685800" y="1583342"/>
            <a:ext cx="7772400" cy="1159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2" name="Google Shape;12;g3e61b5929a6_0_760"/>
          <p:cNvSpPr txBox="1"/>
          <p:nvPr>
            <p:ph idx="1" type="subTitle"/>
          </p:nvPr>
        </p:nvSpPr>
        <p:spPr>
          <a:xfrm>
            <a:off x="685800" y="2840053"/>
            <a:ext cx="7772400" cy="784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2400"/>
              <a:buNone/>
              <a:defRPr b="1" sz="2400">
                <a:solidFill>
                  <a:schemeClr val="lt1"/>
                </a:solidFill>
              </a:defRPr>
            </a:lvl1pPr>
            <a:lvl2pPr lvl="1" algn="ctr">
              <a:lnSpc>
                <a:spcPct val="100000"/>
              </a:lnSpc>
              <a:spcBef>
                <a:spcPts val="0"/>
              </a:spcBef>
              <a:spcAft>
                <a:spcPts val="0"/>
              </a:spcAft>
              <a:buClr>
                <a:schemeClr val="lt1"/>
              </a:buClr>
              <a:buSzPts val="2400"/>
              <a:buNone/>
              <a:defRPr b="1">
                <a:solidFill>
                  <a:schemeClr val="lt1"/>
                </a:solidFill>
              </a:defRPr>
            </a:lvl2pPr>
            <a:lvl3pPr lvl="2" algn="ctr">
              <a:lnSpc>
                <a:spcPct val="100000"/>
              </a:lnSpc>
              <a:spcBef>
                <a:spcPts val="0"/>
              </a:spcBef>
              <a:spcAft>
                <a:spcPts val="0"/>
              </a:spcAft>
              <a:buClr>
                <a:schemeClr val="lt1"/>
              </a:buClr>
              <a:buSzPts val="2400"/>
              <a:buNone/>
              <a:defRPr b="1">
                <a:solidFill>
                  <a:schemeClr val="lt1"/>
                </a:solidFill>
              </a:defRPr>
            </a:lvl3pPr>
            <a:lvl4pPr lvl="3" algn="ctr">
              <a:lnSpc>
                <a:spcPct val="100000"/>
              </a:lnSpc>
              <a:spcBef>
                <a:spcPts val="0"/>
              </a:spcBef>
              <a:spcAft>
                <a:spcPts val="0"/>
              </a:spcAft>
              <a:buClr>
                <a:schemeClr val="lt1"/>
              </a:buClr>
              <a:buSzPts val="2400"/>
              <a:buNone/>
              <a:defRPr b="1" sz="2400">
                <a:solidFill>
                  <a:schemeClr val="lt1"/>
                </a:solidFill>
              </a:defRPr>
            </a:lvl4pPr>
            <a:lvl5pPr lvl="4" algn="ctr">
              <a:lnSpc>
                <a:spcPct val="100000"/>
              </a:lnSpc>
              <a:spcBef>
                <a:spcPts val="0"/>
              </a:spcBef>
              <a:spcAft>
                <a:spcPts val="0"/>
              </a:spcAft>
              <a:buClr>
                <a:schemeClr val="lt1"/>
              </a:buClr>
              <a:buSzPts val="2400"/>
              <a:buNone/>
              <a:defRPr b="1" sz="2400">
                <a:solidFill>
                  <a:schemeClr val="lt1"/>
                </a:solidFill>
              </a:defRPr>
            </a:lvl5pPr>
            <a:lvl6pPr lvl="5" algn="ctr">
              <a:lnSpc>
                <a:spcPct val="100000"/>
              </a:lnSpc>
              <a:spcBef>
                <a:spcPts val="0"/>
              </a:spcBef>
              <a:spcAft>
                <a:spcPts val="0"/>
              </a:spcAft>
              <a:buClr>
                <a:schemeClr val="lt1"/>
              </a:buClr>
              <a:buSzPts val="2400"/>
              <a:buNone/>
              <a:defRPr b="1" sz="2400">
                <a:solidFill>
                  <a:schemeClr val="lt1"/>
                </a:solidFill>
              </a:defRPr>
            </a:lvl6pPr>
            <a:lvl7pPr lvl="6" algn="ctr">
              <a:lnSpc>
                <a:spcPct val="100000"/>
              </a:lnSpc>
              <a:spcBef>
                <a:spcPts val="0"/>
              </a:spcBef>
              <a:spcAft>
                <a:spcPts val="0"/>
              </a:spcAft>
              <a:buClr>
                <a:schemeClr val="lt1"/>
              </a:buClr>
              <a:buSzPts val="2400"/>
              <a:buNone/>
              <a:defRPr b="1" sz="2400">
                <a:solidFill>
                  <a:schemeClr val="lt1"/>
                </a:solidFill>
              </a:defRPr>
            </a:lvl7pPr>
            <a:lvl8pPr lvl="7" algn="ctr">
              <a:lnSpc>
                <a:spcPct val="100000"/>
              </a:lnSpc>
              <a:spcBef>
                <a:spcPts val="0"/>
              </a:spcBef>
              <a:spcAft>
                <a:spcPts val="0"/>
              </a:spcAft>
              <a:buClr>
                <a:schemeClr val="lt1"/>
              </a:buClr>
              <a:buSzPts val="2400"/>
              <a:buNone/>
              <a:defRPr b="1" sz="2400">
                <a:solidFill>
                  <a:schemeClr val="lt1"/>
                </a:solidFill>
              </a:defRPr>
            </a:lvl8pPr>
            <a:lvl9pPr lvl="8" algn="ctr">
              <a:lnSpc>
                <a:spcPct val="100000"/>
              </a:lnSpc>
              <a:spcBef>
                <a:spcPts val="0"/>
              </a:spcBef>
              <a:spcAft>
                <a:spcPts val="0"/>
              </a:spcAft>
              <a:buClr>
                <a:schemeClr val="lt1"/>
              </a:buClr>
              <a:buSzPts val="2400"/>
              <a:buNone/>
              <a:defRPr b="1" sz="2400">
                <a:solidFill>
                  <a:schemeClr val="lt1"/>
                </a:solidFill>
              </a:defRPr>
            </a:lvl9pPr>
          </a:lstStyle>
          <a:p/>
        </p:txBody>
      </p:sp>
      <p:sp>
        <p:nvSpPr>
          <p:cNvPr id="13" name="Google Shape;13;g3e61b5929a6_0_760"/>
          <p:cNvSpPr/>
          <p:nvPr/>
        </p:nvSpPr>
        <p:spPr>
          <a:xfrm>
            <a:off x="3047704" y="3992850"/>
            <a:ext cx="3047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g3e61b5929a6_0_760"/>
          <p:cNvSpPr/>
          <p:nvPr/>
        </p:nvSpPr>
        <p:spPr>
          <a:xfrm>
            <a:off x="6096271" y="3992850"/>
            <a:ext cx="3047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g3e61b5929a6_0_760"/>
          <p:cNvSpPr/>
          <p:nvPr/>
        </p:nvSpPr>
        <p:spPr>
          <a:xfrm>
            <a:off x="1" y="3992850"/>
            <a:ext cx="3047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g3e61b5929a6_0_760"/>
          <p:cNvSpPr txBox="1"/>
          <p:nvPr>
            <p:ph idx="12" type="sldNum"/>
          </p:nvPr>
        </p:nvSpPr>
        <p:spPr>
          <a:xfrm>
            <a:off x="-125" y="4830281"/>
            <a:ext cx="9144000" cy="3135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7" name="Shape 17"/>
        <p:cNvGrpSpPr/>
        <p:nvPr/>
      </p:nvGrpSpPr>
      <p:grpSpPr>
        <a:xfrm>
          <a:off x="0" y="0"/>
          <a:ext cx="0" cy="0"/>
          <a:chOff x="0" y="0"/>
          <a:chExt cx="0" cy="0"/>
        </a:xfrm>
      </p:grpSpPr>
      <p:sp>
        <p:nvSpPr>
          <p:cNvPr id="18" name="Google Shape;18;g3e61b5929a6_0_768"/>
          <p:cNvSpPr txBox="1"/>
          <p:nvPr>
            <p:ph type="title"/>
          </p:nvPr>
        </p:nvSpPr>
        <p:spPr>
          <a:xfrm>
            <a:off x="635275" y="276388"/>
            <a:ext cx="6462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9" name="Google Shape;19;g3e61b5929a6_0_768"/>
          <p:cNvSpPr txBox="1"/>
          <p:nvPr>
            <p:ph idx="1" type="body"/>
          </p:nvPr>
        </p:nvSpPr>
        <p:spPr>
          <a:xfrm>
            <a:off x="893700" y="1373588"/>
            <a:ext cx="6462600" cy="35523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Clr>
                <a:srgbClr val="1F1F1F"/>
              </a:buClr>
              <a:buSzPts val="1800"/>
              <a:buChar char="▷"/>
              <a:defRPr>
                <a:solidFill>
                  <a:srgbClr val="1F1F1F"/>
                </a:solidFill>
              </a:defRPr>
            </a:lvl1pPr>
            <a:lvl2pPr indent="-381000" lvl="1" marL="914400" algn="l">
              <a:lnSpc>
                <a:spcPct val="100000"/>
              </a:lnSpc>
              <a:spcBef>
                <a:spcPts val="0"/>
              </a:spcBef>
              <a:spcAft>
                <a:spcPts val="0"/>
              </a:spcAft>
              <a:buClr>
                <a:srgbClr val="1F1F1F"/>
              </a:buClr>
              <a:buSzPts val="2400"/>
              <a:buChar char="○"/>
              <a:defRPr>
                <a:solidFill>
                  <a:srgbClr val="1F1F1F"/>
                </a:solidFill>
              </a:defRPr>
            </a:lvl2pPr>
            <a:lvl3pPr indent="-381000" lvl="2" marL="1371600" algn="l">
              <a:lnSpc>
                <a:spcPct val="100000"/>
              </a:lnSpc>
              <a:spcBef>
                <a:spcPts val="0"/>
              </a:spcBef>
              <a:spcAft>
                <a:spcPts val="0"/>
              </a:spcAft>
              <a:buClr>
                <a:srgbClr val="1F1F1F"/>
              </a:buClr>
              <a:buSzPts val="2400"/>
              <a:buChar char="■"/>
              <a:defRPr>
                <a:solidFill>
                  <a:srgbClr val="1F1F1F"/>
                </a:solidFill>
              </a:defRPr>
            </a:lvl3pPr>
            <a:lvl4pPr indent="-381000" lvl="3" marL="1828800" algn="l">
              <a:lnSpc>
                <a:spcPct val="100000"/>
              </a:lnSpc>
              <a:spcBef>
                <a:spcPts val="0"/>
              </a:spcBef>
              <a:spcAft>
                <a:spcPts val="0"/>
              </a:spcAft>
              <a:buClr>
                <a:srgbClr val="1F1F1F"/>
              </a:buClr>
              <a:buSzPts val="2400"/>
              <a:buChar char="●"/>
              <a:defRPr>
                <a:solidFill>
                  <a:srgbClr val="1F1F1F"/>
                </a:solidFill>
              </a:defRPr>
            </a:lvl4pPr>
            <a:lvl5pPr indent="-381000" lvl="4" marL="2286000" algn="l">
              <a:lnSpc>
                <a:spcPct val="100000"/>
              </a:lnSpc>
              <a:spcBef>
                <a:spcPts val="0"/>
              </a:spcBef>
              <a:spcAft>
                <a:spcPts val="0"/>
              </a:spcAft>
              <a:buClr>
                <a:srgbClr val="1F1F1F"/>
              </a:buClr>
              <a:buSzPts val="2400"/>
              <a:buChar char="○"/>
              <a:defRPr>
                <a:solidFill>
                  <a:srgbClr val="1F1F1F"/>
                </a:solidFill>
              </a:defRPr>
            </a:lvl5pPr>
            <a:lvl6pPr indent="-381000" lvl="5" marL="2743200" algn="l">
              <a:lnSpc>
                <a:spcPct val="100000"/>
              </a:lnSpc>
              <a:spcBef>
                <a:spcPts val="0"/>
              </a:spcBef>
              <a:spcAft>
                <a:spcPts val="0"/>
              </a:spcAft>
              <a:buClr>
                <a:srgbClr val="1F1F1F"/>
              </a:buClr>
              <a:buSzPts val="2400"/>
              <a:buChar char="■"/>
              <a:defRPr>
                <a:solidFill>
                  <a:srgbClr val="1F1F1F"/>
                </a:solidFill>
              </a:defRPr>
            </a:lvl6pPr>
            <a:lvl7pPr indent="-381000" lvl="6" marL="3200400" algn="l">
              <a:lnSpc>
                <a:spcPct val="100000"/>
              </a:lnSpc>
              <a:spcBef>
                <a:spcPts val="0"/>
              </a:spcBef>
              <a:spcAft>
                <a:spcPts val="0"/>
              </a:spcAft>
              <a:buClr>
                <a:srgbClr val="1F1F1F"/>
              </a:buClr>
              <a:buSzPts val="2400"/>
              <a:buChar char="●"/>
              <a:defRPr>
                <a:solidFill>
                  <a:srgbClr val="1F1F1F"/>
                </a:solidFill>
              </a:defRPr>
            </a:lvl7pPr>
            <a:lvl8pPr indent="-381000" lvl="7" marL="3657600" algn="l">
              <a:lnSpc>
                <a:spcPct val="100000"/>
              </a:lnSpc>
              <a:spcBef>
                <a:spcPts val="0"/>
              </a:spcBef>
              <a:spcAft>
                <a:spcPts val="0"/>
              </a:spcAft>
              <a:buClr>
                <a:srgbClr val="1F1F1F"/>
              </a:buClr>
              <a:buSzPts val="2400"/>
              <a:buChar char="○"/>
              <a:defRPr>
                <a:solidFill>
                  <a:srgbClr val="1F1F1F"/>
                </a:solidFill>
              </a:defRPr>
            </a:lvl8pPr>
            <a:lvl9pPr indent="-381000" lvl="8" marL="4114800" algn="l">
              <a:lnSpc>
                <a:spcPct val="100000"/>
              </a:lnSpc>
              <a:spcBef>
                <a:spcPts val="0"/>
              </a:spcBef>
              <a:spcAft>
                <a:spcPts val="0"/>
              </a:spcAft>
              <a:buClr>
                <a:srgbClr val="1F1F1F"/>
              </a:buClr>
              <a:buSzPts val="2400"/>
              <a:buChar char="■"/>
              <a:defRPr>
                <a:solidFill>
                  <a:srgbClr val="1F1F1F"/>
                </a:solidFill>
              </a:defRPr>
            </a:lvl9pPr>
          </a:lstStyle>
          <a:p/>
        </p:txBody>
      </p:sp>
      <p:sp>
        <p:nvSpPr>
          <p:cNvPr id="20" name="Google Shape;20;g3e61b5929a6_0_768"/>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g3e61b5929a6_0_768"/>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g3e61b5929a6_0_768"/>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g3e61b5929a6_0_768"/>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g3e61b5929a6_0_768"/>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g3e61b5929a6_0_776"/>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rmAutofit/>
          </a:bodyPr>
          <a:lstStyle>
            <a:lvl1pPr lvl="0" algn="l">
              <a:lnSpc>
                <a:spcPct val="100000"/>
              </a:lnSpc>
              <a:spcBef>
                <a:spcPts val="0"/>
              </a:spcBef>
              <a:spcAft>
                <a:spcPts val="0"/>
              </a:spcAft>
              <a:buClr>
                <a:srgbClr val="0F7597"/>
              </a:buClr>
              <a:buSzPts val="2700"/>
              <a:buFont typeface="Trebuchet MS"/>
              <a:buNone/>
              <a:defRPr>
                <a:solidFill>
                  <a:srgbClr val="0F7597"/>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 name="Google Shape;27;g3e61b5929a6_0_776"/>
          <p:cNvSpPr txBox="1"/>
          <p:nvPr>
            <p:ph idx="1" type="body"/>
          </p:nvPr>
        </p:nvSpPr>
        <p:spPr>
          <a:xfrm>
            <a:off x="508000" y="1620442"/>
            <a:ext cx="6447600" cy="2910600"/>
          </a:xfrm>
          <a:prstGeom prst="rect">
            <a:avLst/>
          </a:prstGeom>
          <a:noFill/>
          <a:ln>
            <a:noFill/>
          </a:ln>
        </p:spPr>
        <p:txBody>
          <a:bodyPr anchorCtr="0" anchor="t" bIns="34275" lIns="68575" spcFirstLastPara="1" rIns="68575" wrap="square" tIns="34275">
            <a:norm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28" name="Google Shape;28;g3e61b5929a6_0_776"/>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9" name="Google Shape;29;g3e61b5929a6_0_776"/>
          <p:cNvSpPr txBox="1"/>
          <p:nvPr>
            <p:ph idx="11" type="ftr"/>
          </p:nvPr>
        </p:nvSpPr>
        <p:spPr>
          <a:xfrm>
            <a:off x="508001" y="4531022"/>
            <a:ext cx="47232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0" name="Google Shape;30;g3e61b5929a6_0_776"/>
          <p:cNvSpPr txBox="1"/>
          <p:nvPr>
            <p:ph idx="12" type="sldNum"/>
          </p:nvPr>
        </p:nvSpPr>
        <p:spPr>
          <a:xfrm>
            <a:off x="6442997" y="4531022"/>
            <a:ext cx="5127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1" name="Shape 31"/>
        <p:cNvGrpSpPr/>
        <p:nvPr/>
      </p:nvGrpSpPr>
      <p:grpSpPr>
        <a:xfrm>
          <a:off x="0" y="0"/>
          <a:ext cx="0" cy="0"/>
          <a:chOff x="0" y="0"/>
          <a:chExt cx="0" cy="0"/>
        </a:xfrm>
      </p:grpSpPr>
      <p:sp>
        <p:nvSpPr>
          <p:cNvPr id="32" name="Google Shape;32;g3e61b5929a6_0_782"/>
          <p:cNvSpPr txBox="1"/>
          <p:nvPr>
            <p:ph type="title"/>
          </p:nvPr>
        </p:nvSpPr>
        <p:spPr>
          <a:xfrm>
            <a:off x="508001" y="2025650"/>
            <a:ext cx="6447600" cy="1370100"/>
          </a:xfrm>
          <a:prstGeom prst="rect">
            <a:avLst/>
          </a:prstGeom>
          <a:noFill/>
          <a:ln>
            <a:noFill/>
          </a:ln>
        </p:spPr>
        <p:txBody>
          <a:bodyPr anchorCtr="0" anchor="b" bIns="34275" lIns="68575" spcFirstLastPara="1" rIns="68575" wrap="square" tIns="34275">
            <a:normAutofit/>
          </a:bodyPr>
          <a:lstStyle>
            <a:lvl1pPr lvl="0" algn="l">
              <a:lnSpc>
                <a:spcPct val="100000"/>
              </a:lnSpc>
              <a:spcBef>
                <a:spcPts val="0"/>
              </a:spcBef>
              <a:spcAft>
                <a:spcPts val="0"/>
              </a:spcAft>
              <a:buClr>
                <a:srgbClr val="0F7597"/>
              </a:buClr>
              <a:buSzPts val="3000"/>
              <a:buFont typeface="Trebuchet MS"/>
              <a:buNone/>
              <a:defRPr b="0" sz="3000" cap="none"/>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3" name="Google Shape;33;g3e61b5929a6_0_782"/>
          <p:cNvSpPr txBox="1"/>
          <p:nvPr>
            <p:ph idx="1" type="body"/>
          </p:nvPr>
        </p:nvSpPr>
        <p:spPr>
          <a:xfrm>
            <a:off x="508001" y="3395586"/>
            <a:ext cx="6447600" cy="6453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800"/>
              </a:spcBef>
              <a:spcAft>
                <a:spcPts val="0"/>
              </a:spcAft>
              <a:buSzPts val="1200"/>
              <a:buNone/>
              <a:defRPr sz="1500">
                <a:solidFill>
                  <a:srgbClr val="7F7F7F"/>
                </a:solidFill>
              </a:defRPr>
            </a:lvl1pPr>
            <a:lvl2pPr indent="-228600" lvl="1" marL="914400" algn="l">
              <a:lnSpc>
                <a:spcPct val="100000"/>
              </a:lnSpc>
              <a:spcBef>
                <a:spcPts val="800"/>
              </a:spcBef>
              <a:spcAft>
                <a:spcPts val="0"/>
              </a:spcAft>
              <a:buSzPts val="1100"/>
              <a:buNone/>
              <a:defRPr sz="1400">
                <a:solidFill>
                  <a:srgbClr val="888888"/>
                </a:solidFill>
              </a:defRPr>
            </a:lvl2pPr>
            <a:lvl3pPr indent="-228600" lvl="2" marL="1371600" algn="l">
              <a:lnSpc>
                <a:spcPct val="100000"/>
              </a:lnSpc>
              <a:spcBef>
                <a:spcPts val="800"/>
              </a:spcBef>
              <a:spcAft>
                <a:spcPts val="0"/>
              </a:spcAft>
              <a:buSzPts val="1000"/>
              <a:buNone/>
              <a:defRPr sz="1200">
                <a:solidFill>
                  <a:srgbClr val="888888"/>
                </a:solidFill>
              </a:defRPr>
            </a:lvl3pPr>
            <a:lvl4pPr indent="-228600" lvl="3" marL="1828800" algn="l">
              <a:lnSpc>
                <a:spcPct val="100000"/>
              </a:lnSpc>
              <a:spcBef>
                <a:spcPts val="800"/>
              </a:spcBef>
              <a:spcAft>
                <a:spcPts val="0"/>
              </a:spcAft>
              <a:buSzPts val="800"/>
              <a:buNone/>
              <a:defRPr sz="1100">
                <a:solidFill>
                  <a:srgbClr val="888888"/>
                </a:solidFill>
              </a:defRPr>
            </a:lvl4pPr>
            <a:lvl5pPr indent="-228600" lvl="4" marL="2286000" algn="l">
              <a:lnSpc>
                <a:spcPct val="100000"/>
              </a:lnSpc>
              <a:spcBef>
                <a:spcPts val="800"/>
              </a:spcBef>
              <a:spcAft>
                <a:spcPts val="0"/>
              </a:spcAft>
              <a:buSzPts val="800"/>
              <a:buNone/>
              <a:defRPr sz="1100">
                <a:solidFill>
                  <a:srgbClr val="888888"/>
                </a:solidFill>
              </a:defRPr>
            </a:lvl5pPr>
            <a:lvl6pPr indent="-228600" lvl="5" marL="2743200" algn="l">
              <a:lnSpc>
                <a:spcPct val="100000"/>
              </a:lnSpc>
              <a:spcBef>
                <a:spcPts val="800"/>
              </a:spcBef>
              <a:spcAft>
                <a:spcPts val="0"/>
              </a:spcAft>
              <a:buSzPts val="800"/>
              <a:buNone/>
              <a:defRPr sz="1100">
                <a:solidFill>
                  <a:srgbClr val="888888"/>
                </a:solidFill>
              </a:defRPr>
            </a:lvl6pPr>
            <a:lvl7pPr indent="-228600" lvl="6" marL="3200400" algn="l">
              <a:lnSpc>
                <a:spcPct val="100000"/>
              </a:lnSpc>
              <a:spcBef>
                <a:spcPts val="800"/>
              </a:spcBef>
              <a:spcAft>
                <a:spcPts val="0"/>
              </a:spcAft>
              <a:buSzPts val="800"/>
              <a:buNone/>
              <a:defRPr sz="1100">
                <a:solidFill>
                  <a:srgbClr val="888888"/>
                </a:solidFill>
              </a:defRPr>
            </a:lvl7pPr>
            <a:lvl8pPr indent="-228600" lvl="7" marL="3657600" algn="l">
              <a:lnSpc>
                <a:spcPct val="100000"/>
              </a:lnSpc>
              <a:spcBef>
                <a:spcPts val="800"/>
              </a:spcBef>
              <a:spcAft>
                <a:spcPts val="0"/>
              </a:spcAft>
              <a:buSzPts val="800"/>
              <a:buNone/>
              <a:defRPr sz="1100">
                <a:solidFill>
                  <a:srgbClr val="888888"/>
                </a:solidFill>
              </a:defRPr>
            </a:lvl8pPr>
            <a:lvl9pPr indent="-228600" lvl="8" marL="4114800" algn="l">
              <a:lnSpc>
                <a:spcPct val="100000"/>
              </a:lnSpc>
              <a:spcBef>
                <a:spcPts val="800"/>
              </a:spcBef>
              <a:spcAft>
                <a:spcPts val="0"/>
              </a:spcAft>
              <a:buSzPts val="800"/>
              <a:buNone/>
              <a:defRPr sz="1100">
                <a:solidFill>
                  <a:srgbClr val="888888"/>
                </a:solidFill>
              </a:defRPr>
            </a:lvl9pPr>
          </a:lstStyle>
          <a:p/>
        </p:txBody>
      </p:sp>
      <p:sp>
        <p:nvSpPr>
          <p:cNvPr id="34" name="Google Shape;34;g3e61b5929a6_0_782"/>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5" name="Google Shape;35;g3e61b5929a6_0_782"/>
          <p:cNvSpPr txBox="1"/>
          <p:nvPr>
            <p:ph idx="11" type="ftr"/>
          </p:nvPr>
        </p:nvSpPr>
        <p:spPr>
          <a:xfrm>
            <a:off x="508001" y="4531022"/>
            <a:ext cx="47232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6" name="Google Shape;36;g3e61b5929a6_0_782"/>
          <p:cNvSpPr txBox="1"/>
          <p:nvPr>
            <p:ph idx="12" type="sldNum"/>
          </p:nvPr>
        </p:nvSpPr>
        <p:spPr>
          <a:xfrm>
            <a:off x="6442997" y="4531022"/>
            <a:ext cx="5127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 name="Shape 37"/>
        <p:cNvGrpSpPr/>
        <p:nvPr/>
      </p:nvGrpSpPr>
      <p:grpSpPr>
        <a:xfrm>
          <a:off x="0" y="0"/>
          <a:ext cx="0" cy="0"/>
          <a:chOff x="0" y="0"/>
          <a:chExt cx="0" cy="0"/>
        </a:xfrm>
      </p:grpSpPr>
      <p:sp>
        <p:nvSpPr>
          <p:cNvPr id="38" name="Google Shape;38;g3e61b5929a6_0_837"/>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g3e61b5929a6_0_837"/>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g3e61b5929a6_0_837"/>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g3e61b5929a6_0_837"/>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g3e61b5929a6_0_837"/>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43" name="Shape 43"/>
        <p:cNvGrpSpPr/>
        <p:nvPr/>
      </p:nvGrpSpPr>
      <p:grpSpPr>
        <a:xfrm>
          <a:off x="0" y="0"/>
          <a:ext cx="0" cy="0"/>
          <a:chOff x="0" y="0"/>
          <a:chExt cx="0" cy="0"/>
        </a:xfrm>
      </p:grpSpPr>
      <p:sp>
        <p:nvSpPr>
          <p:cNvPr id="44" name="Google Shape;44;g3e61b5929a6_0_788"/>
          <p:cNvSpPr txBox="1"/>
          <p:nvPr>
            <p:ph type="ctrTitle"/>
          </p:nvPr>
        </p:nvSpPr>
        <p:spPr>
          <a:xfrm>
            <a:off x="645225" y="2762725"/>
            <a:ext cx="6736500" cy="1159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4400"/>
              <a:buNone/>
              <a:defRPr sz="4400">
                <a:solidFill>
                  <a:schemeClr val="dk2"/>
                </a:solidFill>
              </a:defRPr>
            </a:lvl1pPr>
            <a:lvl2pPr lvl="1" algn="l">
              <a:lnSpc>
                <a:spcPct val="100000"/>
              </a:lnSpc>
              <a:spcBef>
                <a:spcPts val="0"/>
              </a:spcBef>
              <a:spcAft>
                <a:spcPts val="0"/>
              </a:spcAft>
              <a:buClr>
                <a:schemeClr val="dk2"/>
              </a:buClr>
              <a:buSzPts val="4400"/>
              <a:buNone/>
              <a:defRPr sz="4400">
                <a:solidFill>
                  <a:schemeClr val="dk2"/>
                </a:solidFill>
              </a:defRPr>
            </a:lvl2pPr>
            <a:lvl3pPr lvl="2" algn="l">
              <a:lnSpc>
                <a:spcPct val="100000"/>
              </a:lnSpc>
              <a:spcBef>
                <a:spcPts val="0"/>
              </a:spcBef>
              <a:spcAft>
                <a:spcPts val="0"/>
              </a:spcAft>
              <a:buClr>
                <a:schemeClr val="dk2"/>
              </a:buClr>
              <a:buSzPts val="4400"/>
              <a:buNone/>
              <a:defRPr sz="4400">
                <a:solidFill>
                  <a:schemeClr val="dk2"/>
                </a:solidFill>
              </a:defRPr>
            </a:lvl3pPr>
            <a:lvl4pPr lvl="3" algn="l">
              <a:lnSpc>
                <a:spcPct val="100000"/>
              </a:lnSpc>
              <a:spcBef>
                <a:spcPts val="0"/>
              </a:spcBef>
              <a:spcAft>
                <a:spcPts val="0"/>
              </a:spcAft>
              <a:buClr>
                <a:schemeClr val="dk2"/>
              </a:buClr>
              <a:buSzPts val="4400"/>
              <a:buNone/>
              <a:defRPr sz="4400">
                <a:solidFill>
                  <a:schemeClr val="dk2"/>
                </a:solidFill>
              </a:defRPr>
            </a:lvl4pPr>
            <a:lvl5pPr lvl="4" algn="l">
              <a:lnSpc>
                <a:spcPct val="100000"/>
              </a:lnSpc>
              <a:spcBef>
                <a:spcPts val="0"/>
              </a:spcBef>
              <a:spcAft>
                <a:spcPts val="0"/>
              </a:spcAft>
              <a:buClr>
                <a:schemeClr val="dk2"/>
              </a:buClr>
              <a:buSzPts val="4400"/>
              <a:buNone/>
              <a:defRPr sz="4400">
                <a:solidFill>
                  <a:schemeClr val="dk2"/>
                </a:solidFill>
              </a:defRPr>
            </a:lvl5pPr>
            <a:lvl6pPr lvl="5" algn="l">
              <a:lnSpc>
                <a:spcPct val="100000"/>
              </a:lnSpc>
              <a:spcBef>
                <a:spcPts val="0"/>
              </a:spcBef>
              <a:spcAft>
                <a:spcPts val="0"/>
              </a:spcAft>
              <a:buClr>
                <a:schemeClr val="dk2"/>
              </a:buClr>
              <a:buSzPts val="4400"/>
              <a:buNone/>
              <a:defRPr sz="4400">
                <a:solidFill>
                  <a:schemeClr val="dk2"/>
                </a:solidFill>
              </a:defRPr>
            </a:lvl6pPr>
            <a:lvl7pPr lvl="6" algn="l">
              <a:lnSpc>
                <a:spcPct val="100000"/>
              </a:lnSpc>
              <a:spcBef>
                <a:spcPts val="0"/>
              </a:spcBef>
              <a:spcAft>
                <a:spcPts val="0"/>
              </a:spcAft>
              <a:buClr>
                <a:schemeClr val="dk2"/>
              </a:buClr>
              <a:buSzPts val="4400"/>
              <a:buNone/>
              <a:defRPr sz="4400">
                <a:solidFill>
                  <a:schemeClr val="dk2"/>
                </a:solidFill>
              </a:defRPr>
            </a:lvl7pPr>
            <a:lvl8pPr lvl="7" algn="l">
              <a:lnSpc>
                <a:spcPct val="100000"/>
              </a:lnSpc>
              <a:spcBef>
                <a:spcPts val="0"/>
              </a:spcBef>
              <a:spcAft>
                <a:spcPts val="0"/>
              </a:spcAft>
              <a:buClr>
                <a:schemeClr val="dk2"/>
              </a:buClr>
              <a:buSzPts val="4400"/>
              <a:buNone/>
              <a:defRPr sz="4400">
                <a:solidFill>
                  <a:schemeClr val="dk2"/>
                </a:solidFill>
              </a:defRPr>
            </a:lvl8pPr>
            <a:lvl9pPr lvl="8" algn="l">
              <a:lnSpc>
                <a:spcPct val="100000"/>
              </a:lnSpc>
              <a:spcBef>
                <a:spcPts val="0"/>
              </a:spcBef>
              <a:spcAft>
                <a:spcPts val="0"/>
              </a:spcAft>
              <a:buClr>
                <a:schemeClr val="dk2"/>
              </a:buClr>
              <a:buSzPts val="4400"/>
              <a:buNone/>
              <a:defRPr sz="4400">
                <a:solidFill>
                  <a:schemeClr val="dk2"/>
                </a:solidFill>
              </a:defRPr>
            </a:lvl9pPr>
          </a:lstStyle>
          <a:p/>
        </p:txBody>
      </p:sp>
      <p:sp>
        <p:nvSpPr>
          <p:cNvPr id="45" name="Google Shape;45;g3e61b5929a6_0_788"/>
          <p:cNvSpPr/>
          <p:nvPr/>
        </p:nvSpPr>
        <p:spPr>
          <a:xfrm>
            <a:off x="5938246" y="2533163"/>
            <a:ext cx="7218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g3e61b5929a6_0_788"/>
          <p:cNvSpPr/>
          <p:nvPr/>
        </p:nvSpPr>
        <p:spPr>
          <a:xfrm>
            <a:off x="6659861" y="2533163"/>
            <a:ext cx="7218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g3e61b5929a6_0_788"/>
          <p:cNvSpPr/>
          <p:nvPr/>
        </p:nvSpPr>
        <p:spPr>
          <a:xfrm>
            <a:off x="-1" y="2533163"/>
            <a:ext cx="7218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g3e61b5929a6_0_788"/>
          <p:cNvSpPr/>
          <p:nvPr/>
        </p:nvSpPr>
        <p:spPr>
          <a:xfrm>
            <a:off x="721425" y="2533163"/>
            <a:ext cx="52167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49" name="Shape 49"/>
        <p:cNvGrpSpPr/>
        <p:nvPr/>
      </p:nvGrpSpPr>
      <p:grpSpPr>
        <a:xfrm>
          <a:off x="0" y="0"/>
          <a:ext cx="0" cy="0"/>
          <a:chOff x="0" y="0"/>
          <a:chExt cx="0" cy="0"/>
        </a:xfrm>
      </p:grpSpPr>
      <p:sp>
        <p:nvSpPr>
          <p:cNvPr id="50" name="Google Shape;50;g3e61b5929a6_0_794"/>
          <p:cNvSpPr txBox="1"/>
          <p:nvPr>
            <p:ph idx="1" type="body"/>
          </p:nvPr>
        </p:nvSpPr>
        <p:spPr>
          <a:xfrm>
            <a:off x="1710425" y="2161800"/>
            <a:ext cx="5723700" cy="8199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600"/>
              </a:spcBef>
              <a:spcAft>
                <a:spcPts val="0"/>
              </a:spcAft>
              <a:buSzPts val="2400"/>
              <a:buChar char="▷"/>
              <a:defRPr i="1"/>
            </a:lvl1pPr>
            <a:lvl2pPr indent="-381000" lvl="1" marL="914400" algn="ctr">
              <a:lnSpc>
                <a:spcPct val="100000"/>
              </a:lnSpc>
              <a:spcBef>
                <a:spcPts val="0"/>
              </a:spcBef>
              <a:spcAft>
                <a:spcPts val="0"/>
              </a:spcAft>
              <a:buSzPts val="2400"/>
              <a:buChar char="○"/>
              <a:defRPr i="1"/>
            </a:lvl2pPr>
            <a:lvl3pPr indent="-381000" lvl="2" marL="1371600" algn="ctr">
              <a:lnSpc>
                <a:spcPct val="100000"/>
              </a:lnSpc>
              <a:spcBef>
                <a:spcPts val="0"/>
              </a:spcBef>
              <a:spcAft>
                <a:spcPts val="0"/>
              </a:spcAft>
              <a:buSzPts val="2400"/>
              <a:buChar char="■"/>
              <a:defRPr i="1"/>
            </a:lvl3pPr>
            <a:lvl4pPr indent="-381000" lvl="3" marL="1828800" algn="ctr">
              <a:lnSpc>
                <a:spcPct val="100000"/>
              </a:lnSpc>
              <a:spcBef>
                <a:spcPts val="0"/>
              </a:spcBef>
              <a:spcAft>
                <a:spcPts val="0"/>
              </a:spcAft>
              <a:buSzPts val="2400"/>
              <a:buChar char="●"/>
              <a:defRPr i="1"/>
            </a:lvl4pPr>
            <a:lvl5pPr indent="-381000" lvl="4" marL="2286000" algn="ctr">
              <a:lnSpc>
                <a:spcPct val="100000"/>
              </a:lnSpc>
              <a:spcBef>
                <a:spcPts val="0"/>
              </a:spcBef>
              <a:spcAft>
                <a:spcPts val="0"/>
              </a:spcAft>
              <a:buSzPts val="2400"/>
              <a:buChar char="○"/>
              <a:defRPr i="1"/>
            </a:lvl5pPr>
            <a:lvl6pPr indent="-381000" lvl="5" marL="2743200" algn="ctr">
              <a:lnSpc>
                <a:spcPct val="100000"/>
              </a:lnSpc>
              <a:spcBef>
                <a:spcPts val="0"/>
              </a:spcBef>
              <a:spcAft>
                <a:spcPts val="0"/>
              </a:spcAft>
              <a:buSzPts val="2400"/>
              <a:buChar char="■"/>
              <a:defRPr i="1"/>
            </a:lvl6pPr>
            <a:lvl7pPr indent="-381000" lvl="6" marL="3200400" algn="ctr">
              <a:lnSpc>
                <a:spcPct val="100000"/>
              </a:lnSpc>
              <a:spcBef>
                <a:spcPts val="0"/>
              </a:spcBef>
              <a:spcAft>
                <a:spcPts val="0"/>
              </a:spcAft>
              <a:buSzPts val="2400"/>
              <a:buChar char="●"/>
              <a:defRPr i="1"/>
            </a:lvl7pPr>
            <a:lvl8pPr indent="-381000" lvl="7" marL="3657600" algn="ctr">
              <a:lnSpc>
                <a:spcPct val="100000"/>
              </a:lnSpc>
              <a:spcBef>
                <a:spcPts val="0"/>
              </a:spcBef>
              <a:spcAft>
                <a:spcPts val="0"/>
              </a:spcAft>
              <a:buSzPts val="2400"/>
              <a:buChar char="○"/>
              <a:defRPr i="1"/>
            </a:lvl8pPr>
            <a:lvl9pPr indent="-381000" lvl="8" marL="4114800" algn="ctr">
              <a:lnSpc>
                <a:spcPct val="100000"/>
              </a:lnSpc>
              <a:spcBef>
                <a:spcPts val="0"/>
              </a:spcBef>
              <a:spcAft>
                <a:spcPts val="0"/>
              </a:spcAft>
              <a:buSzPts val="2400"/>
              <a:buChar char="■"/>
              <a:defRPr i="1"/>
            </a:lvl9pPr>
          </a:lstStyle>
          <a:p/>
        </p:txBody>
      </p:sp>
      <p:sp>
        <p:nvSpPr>
          <p:cNvPr id="51" name="Google Shape;51;g3e61b5929a6_0_794"/>
          <p:cNvSpPr txBox="1"/>
          <p:nvPr/>
        </p:nvSpPr>
        <p:spPr>
          <a:xfrm>
            <a:off x="3593400" y="1181419"/>
            <a:ext cx="1957200" cy="65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US" sz="9600" u="none" cap="none" strike="noStrike">
                <a:solidFill>
                  <a:schemeClr val="accent6"/>
                </a:solidFill>
                <a:latin typeface="Arial"/>
                <a:ea typeface="Arial"/>
                <a:cs typeface="Arial"/>
                <a:sym typeface="Arial"/>
              </a:rPr>
              <a:t>“</a:t>
            </a:r>
            <a:endParaRPr b="1" i="0" sz="9600" u="none" cap="none" strike="noStrike">
              <a:solidFill>
                <a:schemeClr val="accent6"/>
              </a:solidFill>
              <a:latin typeface="Arial"/>
              <a:ea typeface="Arial"/>
              <a:cs typeface="Arial"/>
              <a:sym typeface="Arial"/>
            </a:endParaRPr>
          </a:p>
        </p:txBody>
      </p:sp>
      <p:sp>
        <p:nvSpPr>
          <p:cNvPr id="52" name="Google Shape;52;g3e61b5929a6_0_794"/>
          <p:cNvSpPr/>
          <p:nvPr/>
        </p:nvSpPr>
        <p:spPr>
          <a:xfrm>
            <a:off x="5723283" y="1599675"/>
            <a:ext cx="17103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g3e61b5929a6_0_794"/>
          <p:cNvSpPr/>
          <p:nvPr/>
        </p:nvSpPr>
        <p:spPr>
          <a:xfrm>
            <a:off x="7434177" y="1599675"/>
            <a:ext cx="17103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g3e61b5929a6_0_794"/>
          <p:cNvSpPr/>
          <p:nvPr/>
        </p:nvSpPr>
        <p:spPr>
          <a:xfrm>
            <a:off x="0" y="1599675"/>
            <a:ext cx="17103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g3e61b5929a6_0_794"/>
          <p:cNvSpPr/>
          <p:nvPr/>
        </p:nvSpPr>
        <p:spPr>
          <a:xfrm>
            <a:off x="1710425" y="1599675"/>
            <a:ext cx="17103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g3e61b5929a6_0_794"/>
          <p:cNvSpPr txBox="1"/>
          <p:nvPr>
            <p:ph idx="12" type="sldNum"/>
          </p:nvPr>
        </p:nvSpPr>
        <p:spPr>
          <a:xfrm>
            <a:off x="-125" y="4830281"/>
            <a:ext cx="9144000" cy="3135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orkflowLayout">
  <p:cSld name="WorkflowLayout">
    <p:bg>
      <p:bgPr>
        <a:solidFill>
          <a:srgbClr val="FFFFFF"/>
        </a:solidFill>
      </p:bgPr>
    </p:bg>
    <p:spTree>
      <p:nvGrpSpPr>
        <p:cNvPr id="57" name="Shape 57"/>
        <p:cNvGrpSpPr/>
        <p:nvPr/>
      </p:nvGrpSpPr>
      <p:grpSpPr>
        <a:xfrm>
          <a:off x="0" y="0"/>
          <a:ext cx="0" cy="0"/>
          <a:chOff x="0" y="0"/>
          <a:chExt cx="0" cy="0"/>
        </a:xfrm>
      </p:grpSpPr>
      <p:sp>
        <p:nvSpPr>
          <p:cNvPr id="58" name="Google Shape;58;g3e61b5929a6_0_802"/>
          <p:cNvSpPr txBox="1"/>
          <p:nvPr>
            <p:ph type="title"/>
          </p:nvPr>
        </p:nvSpPr>
        <p:spPr>
          <a:xfrm>
            <a:off x="457200" y="256032"/>
            <a:ext cx="8229600" cy="502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9" name="Shape 59"/>
        <p:cNvGrpSpPr/>
        <p:nvPr/>
      </p:nvGrpSpPr>
      <p:grpSpPr>
        <a:xfrm>
          <a:off x="0" y="0"/>
          <a:ext cx="0" cy="0"/>
          <a:chOff x="0" y="0"/>
          <a:chExt cx="0" cy="0"/>
        </a:xfrm>
      </p:grpSpPr>
      <p:sp>
        <p:nvSpPr>
          <p:cNvPr id="60" name="Google Shape;60;g3e61b5929a6_0_804"/>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g3e61b5929a6_0_804"/>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g3e61b5929a6_0_804"/>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g3e61b5929a6_0_804"/>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g3e61b5929a6_0_804"/>
          <p:cNvSpPr txBox="1"/>
          <p:nvPr>
            <p:ph type="title"/>
          </p:nvPr>
        </p:nvSpPr>
        <p:spPr>
          <a:xfrm>
            <a:off x="893700" y="358388"/>
            <a:ext cx="6462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65" name="Google Shape;65;g3e61b5929a6_0_804"/>
          <p:cNvSpPr txBox="1"/>
          <p:nvPr>
            <p:ph idx="1" type="body"/>
          </p:nvPr>
        </p:nvSpPr>
        <p:spPr>
          <a:xfrm>
            <a:off x="893625" y="1200150"/>
            <a:ext cx="3136800" cy="3725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6" name="Google Shape;66;g3e61b5929a6_0_804"/>
          <p:cNvSpPr txBox="1"/>
          <p:nvPr>
            <p:ph idx="2" type="body"/>
          </p:nvPr>
        </p:nvSpPr>
        <p:spPr>
          <a:xfrm>
            <a:off x="4219456" y="1200150"/>
            <a:ext cx="3136800" cy="3725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7" name="Google Shape;67;g3e61b5929a6_0_804"/>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8" name="Shape 68"/>
        <p:cNvGrpSpPr/>
        <p:nvPr/>
      </p:nvGrpSpPr>
      <p:grpSpPr>
        <a:xfrm>
          <a:off x="0" y="0"/>
          <a:ext cx="0" cy="0"/>
          <a:chOff x="0" y="0"/>
          <a:chExt cx="0" cy="0"/>
        </a:xfrm>
      </p:grpSpPr>
      <p:sp>
        <p:nvSpPr>
          <p:cNvPr id="69" name="Google Shape;69;g3e61b5929a6_0_813"/>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g3e61b5929a6_0_813"/>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g3e61b5929a6_0_813"/>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g3e61b5929a6_0_813"/>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g3e61b5929a6_0_813"/>
          <p:cNvSpPr txBox="1"/>
          <p:nvPr>
            <p:ph type="title"/>
          </p:nvPr>
        </p:nvSpPr>
        <p:spPr>
          <a:xfrm>
            <a:off x="893700" y="358388"/>
            <a:ext cx="6462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74" name="Google Shape;74;g3e61b5929a6_0_813"/>
          <p:cNvSpPr txBox="1"/>
          <p:nvPr>
            <p:ph idx="1" type="body"/>
          </p:nvPr>
        </p:nvSpPr>
        <p:spPr>
          <a:xfrm>
            <a:off x="893700" y="1200150"/>
            <a:ext cx="2371200" cy="3725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sp>
        <p:nvSpPr>
          <p:cNvPr id="75" name="Google Shape;75;g3e61b5929a6_0_813"/>
          <p:cNvSpPr txBox="1"/>
          <p:nvPr>
            <p:ph idx="2" type="body"/>
          </p:nvPr>
        </p:nvSpPr>
        <p:spPr>
          <a:xfrm>
            <a:off x="3386404" y="1200150"/>
            <a:ext cx="2371200" cy="3725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sp>
        <p:nvSpPr>
          <p:cNvPr id="76" name="Google Shape;76;g3e61b5929a6_0_813"/>
          <p:cNvSpPr txBox="1"/>
          <p:nvPr>
            <p:ph idx="3" type="body"/>
          </p:nvPr>
        </p:nvSpPr>
        <p:spPr>
          <a:xfrm>
            <a:off x="5879107" y="1200150"/>
            <a:ext cx="2371200" cy="3725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sp>
        <p:nvSpPr>
          <p:cNvPr id="77" name="Google Shape;77;g3e61b5929a6_0_813"/>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g3e61b5929a6_0_823"/>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g3e61b5929a6_0_823"/>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g3e61b5929a6_0_823"/>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g3e61b5929a6_0_823"/>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g3e61b5929a6_0_823"/>
          <p:cNvSpPr txBox="1"/>
          <p:nvPr>
            <p:ph type="title"/>
          </p:nvPr>
        </p:nvSpPr>
        <p:spPr>
          <a:xfrm>
            <a:off x="893700" y="358388"/>
            <a:ext cx="6462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84" name="Google Shape;84;g3e61b5929a6_0_823"/>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5" name="Shape 85"/>
        <p:cNvGrpSpPr/>
        <p:nvPr/>
      </p:nvGrpSpPr>
      <p:grpSpPr>
        <a:xfrm>
          <a:off x="0" y="0"/>
          <a:ext cx="0" cy="0"/>
          <a:chOff x="0" y="0"/>
          <a:chExt cx="0" cy="0"/>
        </a:xfrm>
      </p:grpSpPr>
      <p:sp>
        <p:nvSpPr>
          <p:cNvPr id="86" name="Google Shape;86;g3e61b5929a6_0_830"/>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g3e61b5929a6_0_830"/>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g3e61b5929a6_0_830"/>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g3e61b5929a6_0_830"/>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g3e61b5929a6_0_830"/>
          <p:cNvSpPr txBox="1"/>
          <p:nvPr>
            <p:ph idx="1" type="body"/>
          </p:nvPr>
        </p:nvSpPr>
        <p:spPr>
          <a:xfrm>
            <a:off x="893700" y="4649963"/>
            <a:ext cx="6462600" cy="350700"/>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360"/>
              </a:spcBef>
              <a:spcAft>
                <a:spcPts val="0"/>
              </a:spcAft>
              <a:buClr>
                <a:schemeClr val="dk2"/>
              </a:buClr>
              <a:buSzPts val="1400"/>
              <a:buNone/>
              <a:defRPr sz="1400">
                <a:solidFill>
                  <a:schemeClr val="dk2"/>
                </a:solidFill>
              </a:defRPr>
            </a:lvl1pPr>
          </a:lstStyle>
          <a:p/>
        </p:txBody>
      </p:sp>
      <p:sp>
        <p:nvSpPr>
          <p:cNvPr id="91" name="Google Shape;91;g3e61b5929a6_0_830"/>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color background">
  <p:cSld name="BLANK_1">
    <p:bg>
      <p:bgPr>
        <a:solidFill>
          <a:schemeClr val="accent1"/>
        </a:solidFill>
      </p:bgPr>
    </p:bg>
    <p:spTree>
      <p:nvGrpSpPr>
        <p:cNvPr id="92" name="Shape 92"/>
        <p:cNvGrpSpPr/>
        <p:nvPr/>
      </p:nvGrpSpPr>
      <p:grpSpPr>
        <a:xfrm>
          <a:off x="0" y="0"/>
          <a:ext cx="0" cy="0"/>
          <a:chOff x="0" y="0"/>
          <a:chExt cx="0" cy="0"/>
        </a:xfrm>
      </p:grpSpPr>
      <p:sp>
        <p:nvSpPr>
          <p:cNvPr id="93" name="Google Shape;93;g3e61b5929a6_0_843"/>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g3e61b5929a6_0_843"/>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g3e61b5929a6_0_843"/>
          <p:cNvSpPr/>
          <p:nvPr/>
        </p:nvSpPr>
        <p:spPr>
          <a:xfrm>
            <a:off x="0" y="5066325"/>
            <a:ext cx="893700" cy="77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g3e61b5929a6_0_843"/>
          <p:cNvSpPr/>
          <p:nvPr/>
        </p:nvSpPr>
        <p:spPr>
          <a:xfrm>
            <a:off x="893710" y="5066325"/>
            <a:ext cx="64626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g3e61b5929a6_0_843"/>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98" name="Shape 98"/>
        <p:cNvGrpSpPr/>
        <p:nvPr/>
      </p:nvGrpSpPr>
      <p:grpSpPr>
        <a:xfrm>
          <a:off x="0" y="0"/>
          <a:ext cx="0" cy="0"/>
          <a:chOff x="0" y="0"/>
          <a:chExt cx="0" cy="0"/>
        </a:xfrm>
      </p:grpSpPr>
      <p:cxnSp>
        <p:nvCxnSpPr>
          <p:cNvPr id="99" name="Google Shape;99;g3e61b5929a6_0_849"/>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00" name="Google Shape;100;g3e61b5929a6_0_849"/>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01" name="Google Shape;101;g3e61b5929a6_0_849"/>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02" name="Google Shape;102;g3e61b5929a6_0_849"/>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One Area">
  <p:cSld name="Text Only One Area">
    <p:spTree>
      <p:nvGrpSpPr>
        <p:cNvPr id="103" name="Shape 103"/>
        <p:cNvGrpSpPr/>
        <p:nvPr/>
      </p:nvGrpSpPr>
      <p:grpSpPr>
        <a:xfrm>
          <a:off x="0" y="0"/>
          <a:ext cx="0" cy="0"/>
          <a:chOff x="0" y="0"/>
          <a:chExt cx="0" cy="0"/>
        </a:xfrm>
      </p:grpSpPr>
      <p:sp>
        <p:nvSpPr>
          <p:cNvPr id="104" name="Google Shape;104;g3e61b5929a6_0_854"/>
          <p:cNvSpPr txBox="1"/>
          <p:nvPr>
            <p:ph type="title"/>
          </p:nvPr>
        </p:nvSpPr>
        <p:spPr>
          <a:xfrm>
            <a:off x="0" y="1"/>
            <a:ext cx="9144000" cy="1371600"/>
          </a:xfrm>
          <a:prstGeom prst="rect">
            <a:avLst/>
          </a:prstGeom>
          <a:noFill/>
          <a:ln>
            <a:noFill/>
          </a:ln>
        </p:spPr>
        <p:txBody>
          <a:bodyPr anchorCtr="0" anchor="t" bIns="34275" lIns="342900" spcFirstLastPara="1" rIns="342900" wrap="square" tIns="342900">
            <a:normAutofit/>
          </a:bodyPr>
          <a:lstStyle>
            <a:lvl1pPr lvl="0" algn="l">
              <a:lnSpc>
                <a:spcPct val="90000"/>
              </a:lnSpc>
              <a:spcBef>
                <a:spcPts val="0"/>
              </a:spcBef>
              <a:spcAft>
                <a:spcPts val="0"/>
              </a:spcAft>
              <a:buClr>
                <a:srgbClr val="002F6D"/>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5" name="Google Shape;105;g3e61b5929a6_0_854"/>
          <p:cNvSpPr txBox="1"/>
          <p:nvPr>
            <p:ph idx="12" type="sldNum"/>
          </p:nvPr>
        </p:nvSpPr>
        <p:spPr>
          <a:xfrm>
            <a:off x="8498205" y="4616510"/>
            <a:ext cx="274200" cy="273900"/>
          </a:xfrm>
          <a:prstGeom prst="rect">
            <a:avLst/>
          </a:prstGeom>
          <a:solidFill>
            <a:schemeClr val="lt1"/>
          </a:solidFill>
          <a:ln>
            <a:noFill/>
          </a:ln>
        </p:spPr>
        <p:txBody>
          <a:bodyPr anchorCtr="0" anchor="ctr" bIns="34275" lIns="68575" spcFirstLastPara="1" rIns="68575" wrap="square" tIns="34275">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106" name="Google Shape;106;g3e61b5929a6_0_854"/>
          <p:cNvSpPr txBox="1"/>
          <p:nvPr>
            <p:ph idx="1" type="body"/>
          </p:nvPr>
        </p:nvSpPr>
        <p:spPr>
          <a:xfrm>
            <a:off x="0" y="1371600"/>
            <a:ext cx="9144000" cy="3052800"/>
          </a:xfrm>
          <a:prstGeom prst="rect">
            <a:avLst/>
          </a:prstGeom>
          <a:noFill/>
          <a:ln>
            <a:noFill/>
          </a:ln>
        </p:spPr>
        <p:txBody>
          <a:bodyPr anchorCtr="0" anchor="t" bIns="171450" lIns="514350" spcFirstLastPara="1" rIns="514350" wrap="square" tIns="34275">
            <a:normAutofit/>
          </a:bodyPr>
          <a:lstStyle>
            <a:lvl1pPr indent="-317500" lvl="0" marL="457200" algn="l">
              <a:lnSpc>
                <a:spcPct val="90000"/>
              </a:lnSpc>
              <a:spcBef>
                <a:spcPts val="800"/>
              </a:spcBef>
              <a:spcAft>
                <a:spcPts val="0"/>
              </a:spcAft>
              <a:buClr>
                <a:srgbClr val="53575A"/>
              </a:buClr>
              <a:buSzPts val="1400"/>
              <a:buChar char="•"/>
              <a:defRPr/>
            </a:lvl1pPr>
            <a:lvl2pPr indent="-317500" lvl="1" marL="914400" algn="l">
              <a:lnSpc>
                <a:spcPct val="90000"/>
              </a:lnSpc>
              <a:spcBef>
                <a:spcPts val="400"/>
              </a:spcBef>
              <a:spcAft>
                <a:spcPts val="0"/>
              </a:spcAft>
              <a:buClr>
                <a:srgbClr val="53575A"/>
              </a:buClr>
              <a:buSzPts val="1400"/>
              <a:buChar char="•"/>
              <a:defRPr/>
            </a:lvl2pPr>
            <a:lvl3pPr indent="-317500" lvl="2" marL="1371600" algn="l">
              <a:lnSpc>
                <a:spcPct val="90000"/>
              </a:lnSpc>
              <a:spcBef>
                <a:spcPts val="400"/>
              </a:spcBef>
              <a:spcAft>
                <a:spcPts val="0"/>
              </a:spcAft>
              <a:buClr>
                <a:srgbClr val="53575A"/>
              </a:buClr>
              <a:buSzPts val="1400"/>
              <a:buChar char="•"/>
              <a:defRPr/>
            </a:lvl3pPr>
            <a:lvl4pPr indent="-317500" lvl="3" marL="1828800" algn="l">
              <a:lnSpc>
                <a:spcPct val="90000"/>
              </a:lnSpc>
              <a:spcBef>
                <a:spcPts val="400"/>
              </a:spcBef>
              <a:spcAft>
                <a:spcPts val="0"/>
              </a:spcAft>
              <a:buClr>
                <a:srgbClr val="53575A"/>
              </a:buClr>
              <a:buSzPts val="1400"/>
              <a:buChar char="•"/>
              <a:defRPr/>
            </a:lvl4pPr>
            <a:lvl5pPr indent="-317500" lvl="4" marL="2286000" algn="l">
              <a:lnSpc>
                <a:spcPct val="90000"/>
              </a:lnSpc>
              <a:spcBef>
                <a:spcPts val="400"/>
              </a:spcBef>
              <a:spcAft>
                <a:spcPts val="0"/>
              </a:spcAft>
              <a:buClr>
                <a:srgbClr val="53575A"/>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3 Section intro slide - White">
  <p:cSld name="4.3 Section intro slide - White">
    <p:spTree>
      <p:nvGrpSpPr>
        <p:cNvPr id="107" name="Shape 107"/>
        <p:cNvGrpSpPr/>
        <p:nvPr/>
      </p:nvGrpSpPr>
      <p:grpSpPr>
        <a:xfrm>
          <a:off x="0" y="0"/>
          <a:ext cx="0" cy="0"/>
          <a:chOff x="0" y="0"/>
          <a:chExt cx="0" cy="0"/>
        </a:xfrm>
      </p:grpSpPr>
      <p:sp>
        <p:nvSpPr>
          <p:cNvPr id="108" name="Google Shape;108;g3e61b5929a6_0_858"/>
          <p:cNvSpPr/>
          <p:nvPr>
            <p:ph idx="2" type="pic"/>
          </p:nvPr>
        </p:nvSpPr>
        <p:spPr>
          <a:xfrm>
            <a:off x="3255275" y="0"/>
            <a:ext cx="5889000" cy="5143500"/>
          </a:xfrm>
          <a:prstGeom prst="rect">
            <a:avLst/>
          </a:prstGeom>
          <a:noFill/>
          <a:ln>
            <a:noFill/>
          </a:ln>
        </p:spPr>
      </p:sp>
      <p:sp>
        <p:nvSpPr>
          <p:cNvPr id="109" name="Google Shape;109;g3e61b5929a6_0_858"/>
          <p:cNvSpPr txBox="1"/>
          <p:nvPr>
            <p:ph type="title"/>
          </p:nvPr>
        </p:nvSpPr>
        <p:spPr>
          <a:xfrm>
            <a:off x="420625" y="1144075"/>
            <a:ext cx="2414100" cy="29013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110" name="Google Shape;110;g3e61b5929a6_0_858"/>
          <p:cNvSpPr txBox="1"/>
          <p:nvPr>
            <p:ph idx="1" type="subTitle"/>
          </p:nvPr>
        </p:nvSpPr>
        <p:spPr>
          <a:xfrm>
            <a:off x="420625" y="737450"/>
            <a:ext cx="2414100" cy="257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600"/>
              <a:buNone/>
              <a:defRPr b="1" sz="1600">
                <a:highlight>
                  <a:schemeClr val="accent1"/>
                </a:highlight>
              </a:defRPr>
            </a:lvl1pPr>
            <a:lvl2pPr lvl="1" algn="ctr">
              <a:lnSpc>
                <a:spcPct val="100000"/>
              </a:lnSpc>
              <a:spcBef>
                <a:spcPts val="0"/>
              </a:spcBef>
              <a:spcAft>
                <a:spcPts val="0"/>
              </a:spcAft>
              <a:buSzPts val="2800"/>
              <a:buNone/>
              <a:defRPr sz="2800">
                <a:highlight>
                  <a:schemeClr val="accent1"/>
                </a:highlight>
              </a:defRPr>
            </a:lvl2pPr>
            <a:lvl3pPr lvl="2" algn="ctr">
              <a:lnSpc>
                <a:spcPct val="100000"/>
              </a:lnSpc>
              <a:spcBef>
                <a:spcPts val="0"/>
              </a:spcBef>
              <a:spcAft>
                <a:spcPts val="0"/>
              </a:spcAft>
              <a:buSzPts val="2800"/>
              <a:buNone/>
              <a:defRPr sz="2800">
                <a:highlight>
                  <a:schemeClr val="accent1"/>
                </a:highlight>
              </a:defRPr>
            </a:lvl3pPr>
            <a:lvl4pPr lvl="3" algn="ctr">
              <a:lnSpc>
                <a:spcPct val="100000"/>
              </a:lnSpc>
              <a:spcBef>
                <a:spcPts val="0"/>
              </a:spcBef>
              <a:spcAft>
                <a:spcPts val="0"/>
              </a:spcAft>
              <a:buSzPts val="2800"/>
              <a:buNone/>
              <a:defRPr sz="2800">
                <a:highlight>
                  <a:schemeClr val="accent1"/>
                </a:highlight>
              </a:defRPr>
            </a:lvl4pPr>
            <a:lvl5pPr lvl="4" algn="ctr">
              <a:lnSpc>
                <a:spcPct val="100000"/>
              </a:lnSpc>
              <a:spcBef>
                <a:spcPts val="0"/>
              </a:spcBef>
              <a:spcAft>
                <a:spcPts val="0"/>
              </a:spcAft>
              <a:buSzPts val="2800"/>
              <a:buNone/>
              <a:defRPr sz="2800">
                <a:highlight>
                  <a:schemeClr val="accent1"/>
                </a:highlight>
              </a:defRPr>
            </a:lvl5pPr>
            <a:lvl6pPr lvl="5" algn="ctr">
              <a:lnSpc>
                <a:spcPct val="100000"/>
              </a:lnSpc>
              <a:spcBef>
                <a:spcPts val="0"/>
              </a:spcBef>
              <a:spcAft>
                <a:spcPts val="0"/>
              </a:spcAft>
              <a:buSzPts val="2800"/>
              <a:buNone/>
              <a:defRPr sz="2800">
                <a:highlight>
                  <a:schemeClr val="accent1"/>
                </a:highlight>
              </a:defRPr>
            </a:lvl6pPr>
            <a:lvl7pPr lvl="6" algn="ctr">
              <a:lnSpc>
                <a:spcPct val="100000"/>
              </a:lnSpc>
              <a:spcBef>
                <a:spcPts val="0"/>
              </a:spcBef>
              <a:spcAft>
                <a:spcPts val="0"/>
              </a:spcAft>
              <a:buSzPts val="2800"/>
              <a:buNone/>
              <a:defRPr sz="2800">
                <a:highlight>
                  <a:schemeClr val="accent1"/>
                </a:highlight>
              </a:defRPr>
            </a:lvl7pPr>
            <a:lvl8pPr lvl="7" algn="ctr">
              <a:lnSpc>
                <a:spcPct val="100000"/>
              </a:lnSpc>
              <a:spcBef>
                <a:spcPts val="0"/>
              </a:spcBef>
              <a:spcAft>
                <a:spcPts val="0"/>
              </a:spcAft>
              <a:buSzPts val="2800"/>
              <a:buNone/>
              <a:defRPr sz="2800">
                <a:highlight>
                  <a:schemeClr val="accent1"/>
                </a:highlight>
              </a:defRPr>
            </a:lvl8pPr>
            <a:lvl9pPr lvl="8" algn="ctr">
              <a:lnSpc>
                <a:spcPct val="100000"/>
              </a:lnSpc>
              <a:spcBef>
                <a:spcPts val="0"/>
              </a:spcBef>
              <a:spcAft>
                <a:spcPts val="0"/>
              </a:spcAft>
              <a:buSzPts val="2800"/>
              <a:buNone/>
              <a:defRPr sz="2800">
                <a:highlight>
                  <a:schemeClr val="accent1"/>
                </a:highlight>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5" name="Shape 115"/>
        <p:cNvGrpSpPr/>
        <p:nvPr/>
      </p:nvGrpSpPr>
      <p:grpSpPr>
        <a:xfrm>
          <a:off x="0" y="0"/>
          <a:ext cx="0" cy="0"/>
          <a:chOff x="0" y="0"/>
          <a:chExt cx="0" cy="0"/>
        </a:xfrm>
      </p:grpSpPr>
      <p:sp>
        <p:nvSpPr>
          <p:cNvPr id="116" name="Google Shape;116;g3fb84729924_6_4"/>
          <p:cNvSpPr/>
          <p:nvPr/>
        </p:nvSpPr>
        <p:spPr>
          <a:xfrm>
            <a:off x="0" y="0"/>
            <a:ext cx="9144000" cy="3993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g3fb84729924_6_4"/>
          <p:cNvSpPr txBox="1"/>
          <p:nvPr>
            <p:ph type="ctrTitle"/>
          </p:nvPr>
        </p:nvSpPr>
        <p:spPr>
          <a:xfrm>
            <a:off x="685800" y="1583342"/>
            <a:ext cx="7772400" cy="1159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18" name="Google Shape;118;g3fb84729924_6_4"/>
          <p:cNvSpPr txBox="1"/>
          <p:nvPr>
            <p:ph idx="1" type="subTitle"/>
          </p:nvPr>
        </p:nvSpPr>
        <p:spPr>
          <a:xfrm>
            <a:off x="685800" y="2840053"/>
            <a:ext cx="7772400" cy="784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2400"/>
              <a:buNone/>
              <a:defRPr b="1" sz="2400">
                <a:solidFill>
                  <a:schemeClr val="lt1"/>
                </a:solidFill>
              </a:defRPr>
            </a:lvl1pPr>
            <a:lvl2pPr lvl="1" algn="ctr">
              <a:lnSpc>
                <a:spcPct val="100000"/>
              </a:lnSpc>
              <a:spcBef>
                <a:spcPts val="0"/>
              </a:spcBef>
              <a:spcAft>
                <a:spcPts val="0"/>
              </a:spcAft>
              <a:buClr>
                <a:schemeClr val="lt1"/>
              </a:buClr>
              <a:buSzPts val="2400"/>
              <a:buNone/>
              <a:defRPr b="1">
                <a:solidFill>
                  <a:schemeClr val="lt1"/>
                </a:solidFill>
              </a:defRPr>
            </a:lvl2pPr>
            <a:lvl3pPr lvl="2" algn="ctr">
              <a:lnSpc>
                <a:spcPct val="100000"/>
              </a:lnSpc>
              <a:spcBef>
                <a:spcPts val="0"/>
              </a:spcBef>
              <a:spcAft>
                <a:spcPts val="0"/>
              </a:spcAft>
              <a:buClr>
                <a:schemeClr val="lt1"/>
              </a:buClr>
              <a:buSzPts val="2400"/>
              <a:buNone/>
              <a:defRPr b="1">
                <a:solidFill>
                  <a:schemeClr val="lt1"/>
                </a:solidFill>
              </a:defRPr>
            </a:lvl3pPr>
            <a:lvl4pPr lvl="3" algn="ctr">
              <a:lnSpc>
                <a:spcPct val="100000"/>
              </a:lnSpc>
              <a:spcBef>
                <a:spcPts val="0"/>
              </a:spcBef>
              <a:spcAft>
                <a:spcPts val="0"/>
              </a:spcAft>
              <a:buClr>
                <a:schemeClr val="lt1"/>
              </a:buClr>
              <a:buSzPts val="2400"/>
              <a:buNone/>
              <a:defRPr b="1" sz="2400">
                <a:solidFill>
                  <a:schemeClr val="lt1"/>
                </a:solidFill>
              </a:defRPr>
            </a:lvl4pPr>
            <a:lvl5pPr lvl="4" algn="ctr">
              <a:lnSpc>
                <a:spcPct val="100000"/>
              </a:lnSpc>
              <a:spcBef>
                <a:spcPts val="0"/>
              </a:spcBef>
              <a:spcAft>
                <a:spcPts val="0"/>
              </a:spcAft>
              <a:buClr>
                <a:schemeClr val="lt1"/>
              </a:buClr>
              <a:buSzPts val="2400"/>
              <a:buNone/>
              <a:defRPr b="1" sz="2400">
                <a:solidFill>
                  <a:schemeClr val="lt1"/>
                </a:solidFill>
              </a:defRPr>
            </a:lvl5pPr>
            <a:lvl6pPr lvl="5" algn="ctr">
              <a:lnSpc>
                <a:spcPct val="100000"/>
              </a:lnSpc>
              <a:spcBef>
                <a:spcPts val="0"/>
              </a:spcBef>
              <a:spcAft>
                <a:spcPts val="0"/>
              </a:spcAft>
              <a:buClr>
                <a:schemeClr val="lt1"/>
              </a:buClr>
              <a:buSzPts val="2400"/>
              <a:buNone/>
              <a:defRPr b="1" sz="2400">
                <a:solidFill>
                  <a:schemeClr val="lt1"/>
                </a:solidFill>
              </a:defRPr>
            </a:lvl6pPr>
            <a:lvl7pPr lvl="6" algn="ctr">
              <a:lnSpc>
                <a:spcPct val="100000"/>
              </a:lnSpc>
              <a:spcBef>
                <a:spcPts val="0"/>
              </a:spcBef>
              <a:spcAft>
                <a:spcPts val="0"/>
              </a:spcAft>
              <a:buClr>
                <a:schemeClr val="lt1"/>
              </a:buClr>
              <a:buSzPts val="2400"/>
              <a:buNone/>
              <a:defRPr b="1" sz="2400">
                <a:solidFill>
                  <a:schemeClr val="lt1"/>
                </a:solidFill>
              </a:defRPr>
            </a:lvl7pPr>
            <a:lvl8pPr lvl="7" algn="ctr">
              <a:lnSpc>
                <a:spcPct val="100000"/>
              </a:lnSpc>
              <a:spcBef>
                <a:spcPts val="0"/>
              </a:spcBef>
              <a:spcAft>
                <a:spcPts val="0"/>
              </a:spcAft>
              <a:buClr>
                <a:schemeClr val="lt1"/>
              </a:buClr>
              <a:buSzPts val="2400"/>
              <a:buNone/>
              <a:defRPr b="1" sz="2400">
                <a:solidFill>
                  <a:schemeClr val="lt1"/>
                </a:solidFill>
              </a:defRPr>
            </a:lvl8pPr>
            <a:lvl9pPr lvl="8" algn="ctr">
              <a:lnSpc>
                <a:spcPct val="100000"/>
              </a:lnSpc>
              <a:spcBef>
                <a:spcPts val="0"/>
              </a:spcBef>
              <a:spcAft>
                <a:spcPts val="0"/>
              </a:spcAft>
              <a:buClr>
                <a:schemeClr val="lt1"/>
              </a:buClr>
              <a:buSzPts val="2400"/>
              <a:buNone/>
              <a:defRPr b="1" sz="2400">
                <a:solidFill>
                  <a:schemeClr val="lt1"/>
                </a:solidFill>
              </a:defRPr>
            </a:lvl9pPr>
          </a:lstStyle>
          <a:p/>
        </p:txBody>
      </p:sp>
      <p:sp>
        <p:nvSpPr>
          <p:cNvPr id="119" name="Google Shape;119;g3fb84729924_6_4"/>
          <p:cNvSpPr/>
          <p:nvPr/>
        </p:nvSpPr>
        <p:spPr>
          <a:xfrm>
            <a:off x="3047704" y="3992850"/>
            <a:ext cx="3047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g3fb84729924_6_4"/>
          <p:cNvSpPr/>
          <p:nvPr/>
        </p:nvSpPr>
        <p:spPr>
          <a:xfrm>
            <a:off x="6096271" y="3992850"/>
            <a:ext cx="3047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g3fb84729924_6_4"/>
          <p:cNvSpPr/>
          <p:nvPr/>
        </p:nvSpPr>
        <p:spPr>
          <a:xfrm>
            <a:off x="1" y="3992850"/>
            <a:ext cx="3047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g3fb84729924_6_4"/>
          <p:cNvSpPr txBox="1"/>
          <p:nvPr>
            <p:ph idx="12" type="sldNum"/>
          </p:nvPr>
        </p:nvSpPr>
        <p:spPr>
          <a:xfrm>
            <a:off x="-125" y="4830281"/>
            <a:ext cx="9144000" cy="3135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23" name="Shape 123"/>
        <p:cNvGrpSpPr/>
        <p:nvPr/>
      </p:nvGrpSpPr>
      <p:grpSpPr>
        <a:xfrm>
          <a:off x="0" y="0"/>
          <a:ext cx="0" cy="0"/>
          <a:chOff x="0" y="0"/>
          <a:chExt cx="0" cy="0"/>
        </a:xfrm>
      </p:grpSpPr>
      <p:sp>
        <p:nvSpPr>
          <p:cNvPr id="124" name="Google Shape;124;g3fb84729924_6_12"/>
          <p:cNvSpPr txBox="1"/>
          <p:nvPr>
            <p:ph type="title"/>
          </p:nvPr>
        </p:nvSpPr>
        <p:spPr>
          <a:xfrm>
            <a:off x="635275" y="276388"/>
            <a:ext cx="6462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25" name="Google Shape;125;g3fb84729924_6_12"/>
          <p:cNvSpPr txBox="1"/>
          <p:nvPr>
            <p:ph idx="1" type="body"/>
          </p:nvPr>
        </p:nvSpPr>
        <p:spPr>
          <a:xfrm>
            <a:off x="893700" y="1373588"/>
            <a:ext cx="6462600" cy="35523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Clr>
                <a:srgbClr val="1F1F1F"/>
              </a:buClr>
              <a:buSzPts val="1800"/>
              <a:buChar char="▷"/>
              <a:defRPr>
                <a:solidFill>
                  <a:srgbClr val="1F1F1F"/>
                </a:solidFill>
              </a:defRPr>
            </a:lvl1pPr>
            <a:lvl2pPr indent="-381000" lvl="1" marL="914400" algn="l">
              <a:lnSpc>
                <a:spcPct val="100000"/>
              </a:lnSpc>
              <a:spcBef>
                <a:spcPts val="0"/>
              </a:spcBef>
              <a:spcAft>
                <a:spcPts val="0"/>
              </a:spcAft>
              <a:buClr>
                <a:srgbClr val="1F1F1F"/>
              </a:buClr>
              <a:buSzPts val="2400"/>
              <a:buChar char="○"/>
              <a:defRPr>
                <a:solidFill>
                  <a:srgbClr val="1F1F1F"/>
                </a:solidFill>
              </a:defRPr>
            </a:lvl2pPr>
            <a:lvl3pPr indent="-381000" lvl="2" marL="1371600" algn="l">
              <a:lnSpc>
                <a:spcPct val="100000"/>
              </a:lnSpc>
              <a:spcBef>
                <a:spcPts val="0"/>
              </a:spcBef>
              <a:spcAft>
                <a:spcPts val="0"/>
              </a:spcAft>
              <a:buClr>
                <a:srgbClr val="1F1F1F"/>
              </a:buClr>
              <a:buSzPts val="2400"/>
              <a:buChar char="■"/>
              <a:defRPr>
                <a:solidFill>
                  <a:srgbClr val="1F1F1F"/>
                </a:solidFill>
              </a:defRPr>
            </a:lvl3pPr>
            <a:lvl4pPr indent="-381000" lvl="3" marL="1828800" algn="l">
              <a:lnSpc>
                <a:spcPct val="100000"/>
              </a:lnSpc>
              <a:spcBef>
                <a:spcPts val="0"/>
              </a:spcBef>
              <a:spcAft>
                <a:spcPts val="0"/>
              </a:spcAft>
              <a:buClr>
                <a:srgbClr val="1F1F1F"/>
              </a:buClr>
              <a:buSzPts val="2400"/>
              <a:buChar char="●"/>
              <a:defRPr>
                <a:solidFill>
                  <a:srgbClr val="1F1F1F"/>
                </a:solidFill>
              </a:defRPr>
            </a:lvl4pPr>
            <a:lvl5pPr indent="-381000" lvl="4" marL="2286000" algn="l">
              <a:lnSpc>
                <a:spcPct val="100000"/>
              </a:lnSpc>
              <a:spcBef>
                <a:spcPts val="0"/>
              </a:spcBef>
              <a:spcAft>
                <a:spcPts val="0"/>
              </a:spcAft>
              <a:buClr>
                <a:srgbClr val="1F1F1F"/>
              </a:buClr>
              <a:buSzPts val="2400"/>
              <a:buChar char="○"/>
              <a:defRPr>
                <a:solidFill>
                  <a:srgbClr val="1F1F1F"/>
                </a:solidFill>
              </a:defRPr>
            </a:lvl5pPr>
            <a:lvl6pPr indent="-381000" lvl="5" marL="2743200" algn="l">
              <a:lnSpc>
                <a:spcPct val="100000"/>
              </a:lnSpc>
              <a:spcBef>
                <a:spcPts val="0"/>
              </a:spcBef>
              <a:spcAft>
                <a:spcPts val="0"/>
              </a:spcAft>
              <a:buClr>
                <a:srgbClr val="1F1F1F"/>
              </a:buClr>
              <a:buSzPts val="2400"/>
              <a:buChar char="■"/>
              <a:defRPr>
                <a:solidFill>
                  <a:srgbClr val="1F1F1F"/>
                </a:solidFill>
              </a:defRPr>
            </a:lvl6pPr>
            <a:lvl7pPr indent="-381000" lvl="6" marL="3200400" algn="l">
              <a:lnSpc>
                <a:spcPct val="100000"/>
              </a:lnSpc>
              <a:spcBef>
                <a:spcPts val="0"/>
              </a:spcBef>
              <a:spcAft>
                <a:spcPts val="0"/>
              </a:spcAft>
              <a:buClr>
                <a:srgbClr val="1F1F1F"/>
              </a:buClr>
              <a:buSzPts val="2400"/>
              <a:buChar char="●"/>
              <a:defRPr>
                <a:solidFill>
                  <a:srgbClr val="1F1F1F"/>
                </a:solidFill>
              </a:defRPr>
            </a:lvl7pPr>
            <a:lvl8pPr indent="-381000" lvl="7" marL="3657600" algn="l">
              <a:lnSpc>
                <a:spcPct val="100000"/>
              </a:lnSpc>
              <a:spcBef>
                <a:spcPts val="0"/>
              </a:spcBef>
              <a:spcAft>
                <a:spcPts val="0"/>
              </a:spcAft>
              <a:buClr>
                <a:srgbClr val="1F1F1F"/>
              </a:buClr>
              <a:buSzPts val="2400"/>
              <a:buChar char="○"/>
              <a:defRPr>
                <a:solidFill>
                  <a:srgbClr val="1F1F1F"/>
                </a:solidFill>
              </a:defRPr>
            </a:lvl8pPr>
            <a:lvl9pPr indent="-381000" lvl="8" marL="4114800" algn="l">
              <a:lnSpc>
                <a:spcPct val="100000"/>
              </a:lnSpc>
              <a:spcBef>
                <a:spcPts val="0"/>
              </a:spcBef>
              <a:spcAft>
                <a:spcPts val="0"/>
              </a:spcAft>
              <a:buClr>
                <a:srgbClr val="1F1F1F"/>
              </a:buClr>
              <a:buSzPts val="2400"/>
              <a:buChar char="■"/>
              <a:defRPr>
                <a:solidFill>
                  <a:srgbClr val="1F1F1F"/>
                </a:solidFill>
              </a:defRPr>
            </a:lvl9pPr>
          </a:lstStyle>
          <a:p/>
        </p:txBody>
      </p:sp>
      <p:sp>
        <p:nvSpPr>
          <p:cNvPr id="126" name="Google Shape;126;g3fb84729924_6_12"/>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g3fb84729924_6_12"/>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g3fb84729924_6_12"/>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g3fb84729924_6_12"/>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3fb84729924_6_12"/>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31" name="Shape 131"/>
        <p:cNvGrpSpPr/>
        <p:nvPr/>
      </p:nvGrpSpPr>
      <p:grpSpPr>
        <a:xfrm>
          <a:off x="0" y="0"/>
          <a:ext cx="0" cy="0"/>
          <a:chOff x="0" y="0"/>
          <a:chExt cx="0" cy="0"/>
        </a:xfrm>
      </p:grpSpPr>
      <p:sp>
        <p:nvSpPr>
          <p:cNvPr id="132" name="Google Shape;132;g3fb84729924_6_20"/>
          <p:cNvSpPr txBox="1"/>
          <p:nvPr>
            <p:ph idx="1" type="body"/>
          </p:nvPr>
        </p:nvSpPr>
        <p:spPr>
          <a:xfrm>
            <a:off x="1710425" y="2161800"/>
            <a:ext cx="5723700" cy="8199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600"/>
              </a:spcBef>
              <a:spcAft>
                <a:spcPts val="0"/>
              </a:spcAft>
              <a:buSzPts val="2400"/>
              <a:buChar char="▷"/>
              <a:defRPr i="1"/>
            </a:lvl1pPr>
            <a:lvl2pPr indent="-381000" lvl="1" marL="914400" algn="ctr">
              <a:lnSpc>
                <a:spcPct val="100000"/>
              </a:lnSpc>
              <a:spcBef>
                <a:spcPts val="0"/>
              </a:spcBef>
              <a:spcAft>
                <a:spcPts val="0"/>
              </a:spcAft>
              <a:buSzPts val="2400"/>
              <a:buChar char="○"/>
              <a:defRPr i="1"/>
            </a:lvl2pPr>
            <a:lvl3pPr indent="-381000" lvl="2" marL="1371600" algn="ctr">
              <a:lnSpc>
                <a:spcPct val="100000"/>
              </a:lnSpc>
              <a:spcBef>
                <a:spcPts val="0"/>
              </a:spcBef>
              <a:spcAft>
                <a:spcPts val="0"/>
              </a:spcAft>
              <a:buSzPts val="2400"/>
              <a:buChar char="■"/>
              <a:defRPr i="1"/>
            </a:lvl3pPr>
            <a:lvl4pPr indent="-381000" lvl="3" marL="1828800" algn="ctr">
              <a:lnSpc>
                <a:spcPct val="100000"/>
              </a:lnSpc>
              <a:spcBef>
                <a:spcPts val="0"/>
              </a:spcBef>
              <a:spcAft>
                <a:spcPts val="0"/>
              </a:spcAft>
              <a:buSzPts val="2400"/>
              <a:buChar char="●"/>
              <a:defRPr i="1"/>
            </a:lvl4pPr>
            <a:lvl5pPr indent="-381000" lvl="4" marL="2286000" algn="ctr">
              <a:lnSpc>
                <a:spcPct val="100000"/>
              </a:lnSpc>
              <a:spcBef>
                <a:spcPts val="0"/>
              </a:spcBef>
              <a:spcAft>
                <a:spcPts val="0"/>
              </a:spcAft>
              <a:buSzPts val="2400"/>
              <a:buChar char="○"/>
              <a:defRPr i="1"/>
            </a:lvl5pPr>
            <a:lvl6pPr indent="-381000" lvl="5" marL="2743200" algn="ctr">
              <a:lnSpc>
                <a:spcPct val="100000"/>
              </a:lnSpc>
              <a:spcBef>
                <a:spcPts val="0"/>
              </a:spcBef>
              <a:spcAft>
                <a:spcPts val="0"/>
              </a:spcAft>
              <a:buSzPts val="2400"/>
              <a:buChar char="■"/>
              <a:defRPr i="1"/>
            </a:lvl6pPr>
            <a:lvl7pPr indent="-381000" lvl="6" marL="3200400" algn="ctr">
              <a:lnSpc>
                <a:spcPct val="100000"/>
              </a:lnSpc>
              <a:spcBef>
                <a:spcPts val="0"/>
              </a:spcBef>
              <a:spcAft>
                <a:spcPts val="0"/>
              </a:spcAft>
              <a:buSzPts val="2400"/>
              <a:buChar char="●"/>
              <a:defRPr i="1"/>
            </a:lvl7pPr>
            <a:lvl8pPr indent="-381000" lvl="7" marL="3657600" algn="ctr">
              <a:lnSpc>
                <a:spcPct val="100000"/>
              </a:lnSpc>
              <a:spcBef>
                <a:spcPts val="0"/>
              </a:spcBef>
              <a:spcAft>
                <a:spcPts val="0"/>
              </a:spcAft>
              <a:buSzPts val="2400"/>
              <a:buChar char="○"/>
              <a:defRPr i="1"/>
            </a:lvl8pPr>
            <a:lvl9pPr indent="-381000" lvl="8" marL="4114800" algn="ctr">
              <a:lnSpc>
                <a:spcPct val="100000"/>
              </a:lnSpc>
              <a:spcBef>
                <a:spcPts val="0"/>
              </a:spcBef>
              <a:spcAft>
                <a:spcPts val="0"/>
              </a:spcAft>
              <a:buSzPts val="2400"/>
              <a:buChar char="■"/>
              <a:defRPr i="1"/>
            </a:lvl9pPr>
          </a:lstStyle>
          <a:p/>
        </p:txBody>
      </p:sp>
      <p:sp>
        <p:nvSpPr>
          <p:cNvPr id="133" name="Google Shape;133;g3fb84729924_6_20"/>
          <p:cNvSpPr txBox="1"/>
          <p:nvPr/>
        </p:nvSpPr>
        <p:spPr>
          <a:xfrm>
            <a:off x="3593400" y="1181419"/>
            <a:ext cx="1957200" cy="65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US" sz="9600" u="none" cap="none" strike="noStrike">
                <a:solidFill>
                  <a:schemeClr val="accent6"/>
                </a:solidFill>
                <a:latin typeface="Arial"/>
                <a:ea typeface="Arial"/>
                <a:cs typeface="Arial"/>
                <a:sym typeface="Arial"/>
              </a:rPr>
              <a:t>“</a:t>
            </a:r>
            <a:endParaRPr b="1" i="0" sz="9600" u="none" cap="none" strike="noStrike">
              <a:solidFill>
                <a:schemeClr val="accent6"/>
              </a:solidFill>
              <a:latin typeface="Arial"/>
              <a:ea typeface="Arial"/>
              <a:cs typeface="Arial"/>
              <a:sym typeface="Arial"/>
            </a:endParaRPr>
          </a:p>
        </p:txBody>
      </p:sp>
      <p:sp>
        <p:nvSpPr>
          <p:cNvPr id="134" name="Google Shape;134;g3fb84729924_6_20"/>
          <p:cNvSpPr/>
          <p:nvPr/>
        </p:nvSpPr>
        <p:spPr>
          <a:xfrm>
            <a:off x="5723283" y="1599675"/>
            <a:ext cx="17103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g3fb84729924_6_20"/>
          <p:cNvSpPr/>
          <p:nvPr/>
        </p:nvSpPr>
        <p:spPr>
          <a:xfrm>
            <a:off x="7434177" y="1599675"/>
            <a:ext cx="17103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g3fb84729924_6_20"/>
          <p:cNvSpPr/>
          <p:nvPr/>
        </p:nvSpPr>
        <p:spPr>
          <a:xfrm>
            <a:off x="0" y="1599675"/>
            <a:ext cx="17103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g3fb84729924_6_20"/>
          <p:cNvSpPr/>
          <p:nvPr/>
        </p:nvSpPr>
        <p:spPr>
          <a:xfrm>
            <a:off x="1710425" y="1599675"/>
            <a:ext cx="17103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g3fb84729924_6_20"/>
          <p:cNvSpPr txBox="1"/>
          <p:nvPr>
            <p:ph idx="12" type="sldNum"/>
          </p:nvPr>
        </p:nvSpPr>
        <p:spPr>
          <a:xfrm>
            <a:off x="-125" y="4830281"/>
            <a:ext cx="9144000" cy="3135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ct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9" name="Shape 139"/>
        <p:cNvGrpSpPr/>
        <p:nvPr/>
      </p:nvGrpSpPr>
      <p:grpSpPr>
        <a:xfrm>
          <a:off x="0" y="0"/>
          <a:ext cx="0" cy="0"/>
          <a:chOff x="0" y="0"/>
          <a:chExt cx="0" cy="0"/>
        </a:xfrm>
      </p:grpSpPr>
      <p:sp>
        <p:nvSpPr>
          <p:cNvPr id="140" name="Google Shape;140;g3fb84729924_6_28"/>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3fb84729924_6_28"/>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g3fb84729924_6_28"/>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g3fb84729924_6_28"/>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g3fb84729924_6_28"/>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45" name="Shape 145"/>
        <p:cNvGrpSpPr/>
        <p:nvPr/>
      </p:nvGrpSpPr>
      <p:grpSpPr>
        <a:xfrm>
          <a:off x="0" y="0"/>
          <a:ext cx="0" cy="0"/>
          <a:chOff x="0" y="0"/>
          <a:chExt cx="0" cy="0"/>
        </a:xfrm>
      </p:grpSpPr>
      <p:sp>
        <p:nvSpPr>
          <p:cNvPr id="146" name="Google Shape;146;g3fb84729924_6_34"/>
          <p:cNvSpPr txBox="1"/>
          <p:nvPr>
            <p:ph type="ctrTitle"/>
          </p:nvPr>
        </p:nvSpPr>
        <p:spPr>
          <a:xfrm>
            <a:off x="645225" y="2762725"/>
            <a:ext cx="6736500" cy="1159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4400"/>
              <a:buNone/>
              <a:defRPr sz="4400">
                <a:solidFill>
                  <a:schemeClr val="dk2"/>
                </a:solidFill>
              </a:defRPr>
            </a:lvl1pPr>
            <a:lvl2pPr lvl="1" algn="l">
              <a:lnSpc>
                <a:spcPct val="100000"/>
              </a:lnSpc>
              <a:spcBef>
                <a:spcPts val="0"/>
              </a:spcBef>
              <a:spcAft>
                <a:spcPts val="0"/>
              </a:spcAft>
              <a:buClr>
                <a:schemeClr val="dk2"/>
              </a:buClr>
              <a:buSzPts val="4400"/>
              <a:buNone/>
              <a:defRPr sz="4400">
                <a:solidFill>
                  <a:schemeClr val="dk2"/>
                </a:solidFill>
              </a:defRPr>
            </a:lvl2pPr>
            <a:lvl3pPr lvl="2" algn="l">
              <a:lnSpc>
                <a:spcPct val="100000"/>
              </a:lnSpc>
              <a:spcBef>
                <a:spcPts val="0"/>
              </a:spcBef>
              <a:spcAft>
                <a:spcPts val="0"/>
              </a:spcAft>
              <a:buClr>
                <a:schemeClr val="dk2"/>
              </a:buClr>
              <a:buSzPts val="4400"/>
              <a:buNone/>
              <a:defRPr sz="4400">
                <a:solidFill>
                  <a:schemeClr val="dk2"/>
                </a:solidFill>
              </a:defRPr>
            </a:lvl3pPr>
            <a:lvl4pPr lvl="3" algn="l">
              <a:lnSpc>
                <a:spcPct val="100000"/>
              </a:lnSpc>
              <a:spcBef>
                <a:spcPts val="0"/>
              </a:spcBef>
              <a:spcAft>
                <a:spcPts val="0"/>
              </a:spcAft>
              <a:buClr>
                <a:schemeClr val="dk2"/>
              </a:buClr>
              <a:buSzPts val="4400"/>
              <a:buNone/>
              <a:defRPr sz="4400">
                <a:solidFill>
                  <a:schemeClr val="dk2"/>
                </a:solidFill>
              </a:defRPr>
            </a:lvl4pPr>
            <a:lvl5pPr lvl="4" algn="l">
              <a:lnSpc>
                <a:spcPct val="100000"/>
              </a:lnSpc>
              <a:spcBef>
                <a:spcPts val="0"/>
              </a:spcBef>
              <a:spcAft>
                <a:spcPts val="0"/>
              </a:spcAft>
              <a:buClr>
                <a:schemeClr val="dk2"/>
              </a:buClr>
              <a:buSzPts val="4400"/>
              <a:buNone/>
              <a:defRPr sz="4400">
                <a:solidFill>
                  <a:schemeClr val="dk2"/>
                </a:solidFill>
              </a:defRPr>
            </a:lvl5pPr>
            <a:lvl6pPr lvl="5" algn="l">
              <a:lnSpc>
                <a:spcPct val="100000"/>
              </a:lnSpc>
              <a:spcBef>
                <a:spcPts val="0"/>
              </a:spcBef>
              <a:spcAft>
                <a:spcPts val="0"/>
              </a:spcAft>
              <a:buClr>
                <a:schemeClr val="dk2"/>
              </a:buClr>
              <a:buSzPts val="4400"/>
              <a:buNone/>
              <a:defRPr sz="4400">
                <a:solidFill>
                  <a:schemeClr val="dk2"/>
                </a:solidFill>
              </a:defRPr>
            </a:lvl6pPr>
            <a:lvl7pPr lvl="6" algn="l">
              <a:lnSpc>
                <a:spcPct val="100000"/>
              </a:lnSpc>
              <a:spcBef>
                <a:spcPts val="0"/>
              </a:spcBef>
              <a:spcAft>
                <a:spcPts val="0"/>
              </a:spcAft>
              <a:buClr>
                <a:schemeClr val="dk2"/>
              </a:buClr>
              <a:buSzPts val="4400"/>
              <a:buNone/>
              <a:defRPr sz="4400">
                <a:solidFill>
                  <a:schemeClr val="dk2"/>
                </a:solidFill>
              </a:defRPr>
            </a:lvl7pPr>
            <a:lvl8pPr lvl="7" algn="l">
              <a:lnSpc>
                <a:spcPct val="100000"/>
              </a:lnSpc>
              <a:spcBef>
                <a:spcPts val="0"/>
              </a:spcBef>
              <a:spcAft>
                <a:spcPts val="0"/>
              </a:spcAft>
              <a:buClr>
                <a:schemeClr val="dk2"/>
              </a:buClr>
              <a:buSzPts val="4400"/>
              <a:buNone/>
              <a:defRPr sz="4400">
                <a:solidFill>
                  <a:schemeClr val="dk2"/>
                </a:solidFill>
              </a:defRPr>
            </a:lvl8pPr>
            <a:lvl9pPr lvl="8" algn="l">
              <a:lnSpc>
                <a:spcPct val="100000"/>
              </a:lnSpc>
              <a:spcBef>
                <a:spcPts val="0"/>
              </a:spcBef>
              <a:spcAft>
                <a:spcPts val="0"/>
              </a:spcAft>
              <a:buClr>
                <a:schemeClr val="dk2"/>
              </a:buClr>
              <a:buSzPts val="4400"/>
              <a:buNone/>
              <a:defRPr sz="4400">
                <a:solidFill>
                  <a:schemeClr val="dk2"/>
                </a:solidFill>
              </a:defRPr>
            </a:lvl9pPr>
          </a:lstStyle>
          <a:p/>
        </p:txBody>
      </p:sp>
      <p:sp>
        <p:nvSpPr>
          <p:cNvPr id="147" name="Google Shape;147;g3fb84729924_6_34"/>
          <p:cNvSpPr/>
          <p:nvPr/>
        </p:nvSpPr>
        <p:spPr>
          <a:xfrm>
            <a:off x="5938246" y="2533163"/>
            <a:ext cx="7218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3fb84729924_6_34"/>
          <p:cNvSpPr/>
          <p:nvPr/>
        </p:nvSpPr>
        <p:spPr>
          <a:xfrm>
            <a:off x="6659861" y="2533163"/>
            <a:ext cx="7218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g3fb84729924_6_34"/>
          <p:cNvSpPr/>
          <p:nvPr/>
        </p:nvSpPr>
        <p:spPr>
          <a:xfrm>
            <a:off x="-1" y="2533163"/>
            <a:ext cx="7218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g3fb84729924_6_34"/>
          <p:cNvSpPr/>
          <p:nvPr/>
        </p:nvSpPr>
        <p:spPr>
          <a:xfrm>
            <a:off x="721425" y="2533163"/>
            <a:ext cx="52167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1" name="Shape 151"/>
        <p:cNvGrpSpPr/>
        <p:nvPr/>
      </p:nvGrpSpPr>
      <p:grpSpPr>
        <a:xfrm>
          <a:off x="0" y="0"/>
          <a:ext cx="0" cy="0"/>
          <a:chOff x="0" y="0"/>
          <a:chExt cx="0" cy="0"/>
        </a:xfrm>
      </p:grpSpPr>
      <p:sp>
        <p:nvSpPr>
          <p:cNvPr id="152" name="Google Shape;152;g3fb84729924_6_40"/>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rmAutofit/>
          </a:bodyPr>
          <a:lstStyle>
            <a:lvl1pPr lvl="0" algn="l">
              <a:lnSpc>
                <a:spcPct val="100000"/>
              </a:lnSpc>
              <a:spcBef>
                <a:spcPts val="0"/>
              </a:spcBef>
              <a:spcAft>
                <a:spcPts val="0"/>
              </a:spcAft>
              <a:buClr>
                <a:srgbClr val="0F7597"/>
              </a:buClr>
              <a:buSzPts val="2700"/>
              <a:buFont typeface="Trebuchet MS"/>
              <a:buNone/>
              <a:defRPr>
                <a:solidFill>
                  <a:srgbClr val="0F7597"/>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3" name="Google Shape;153;g3fb84729924_6_40"/>
          <p:cNvSpPr txBox="1"/>
          <p:nvPr>
            <p:ph idx="1" type="body"/>
          </p:nvPr>
        </p:nvSpPr>
        <p:spPr>
          <a:xfrm>
            <a:off x="508000" y="1620442"/>
            <a:ext cx="6447600" cy="2910600"/>
          </a:xfrm>
          <a:prstGeom prst="rect">
            <a:avLst/>
          </a:prstGeom>
          <a:noFill/>
          <a:ln>
            <a:noFill/>
          </a:ln>
        </p:spPr>
        <p:txBody>
          <a:bodyPr anchorCtr="0" anchor="t" bIns="34275" lIns="68575" spcFirstLastPara="1" rIns="68575" wrap="square" tIns="34275">
            <a:normAutofit/>
          </a:bodyPr>
          <a:lstStyle>
            <a:lvl1pPr indent="-298450" lvl="0" marL="457200" algn="l">
              <a:lnSpc>
                <a:spcPct val="100000"/>
              </a:lnSpc>
              <a:spcBef>
                <a:spcPts val="800"/>
              </a:spcBef>
              <a:spcAft>
                <a:spcPts val="0"/>
              </a:spcAft>
              <a:buSzPts val="1100"/>
              <a:buChar char="►"/>
              <a:defRPr/>
            </a:lvl1pPr>
            <a:lvl2pPr indent="-298450" lvl="1" marL="914400" algn="l">
              <a:lnSpc>
                <a:spcPct val="100000"/>
              </a:lnSpc>
              <a:spcBef>
                <a:spcPts val="800"/>
              </a:spcBef>
              <a:spcAft>
                <a:spcPts val="0"/>
              </a:spcAft>
              <a:buSzPts val="1100"/>
              <a:buChar char="►"/>
              <a:defRPr/>
            </a:lvl2pPr>
            <a:lvl3pPr indent="-298450" lvl="2" marL="1371600" algn="l">
              <a:lnSpc>
                <a:spcPct val="100000"/>
              </a:lnSpc>
              <a:spcBef>
                <a:spcPts val="800"/>
              </a:spcBef>
              <a:spcAft>
                <a:spcPts val="0"/>
              </a:spcAft>
              <a:buSzPts val="1100"/>
              <a:buChar char="►"/>
              <a:defRPr/>
            </a:lvl3pPr>
            <a:lvl4pPr indent="-298450" lvl="3" marL="1828800" algn="l">
              <a:lnSpc>
                <a:spcPct val="100000"/>
              </a:lnSpc>
              <a:spcBef>
                <a:spcPts val="800"/>
              </a:spcBef>
              <a:spcAft>
                <a:spcPts val="0"/>
              </a:spcAft>
              <a:buSzPts val="1100"/>
              <a:buChar char="►"/>
              <a:defRPr/>
            </a:lvl4pPr>
            <a:lvl5pPr indent="-298450" lvl="4" marL="2286000" algn="l">
              <a:lnSpc>
                <a:spcPct val="100000"/>
              </a:lnSpc>
              <a:spcBef>
                <a:spcPts val="800"/>
              </a:spcBef>
              <a:spcAft>
                <a:spcPts val="0"/>
              </a:spcAft>
              <a:buSzPts val="1100"/>
              <a:buChar char="►"/>
              <a:defRPr/>
            </a:lvl5pPr>
            <a:lvl6pPr indent="-298450" lvl="5" marL="2743200" algn="l">
              <a:lnSpc>
                <a:spcPct val="100000"/>
              </a:lnSpc>
              <a:spcBef>
                <a:spcPts val="800"/>
              </a:spcBef>
              <a:spcAft>
                <a:spcPts val="0"/>
              </a:spcAft>
              <a:buSzPts val="1100"/>
              <a:buChar char="►"/>
              <a:defRPr/>
            </a:lvl6pPr>
            <a:lvl7pPr indent="-298450" lvl="6" marL="3200400" algn="l">
              <a:lnSpc>
                <a:spcPct val="100000"/>
              </a:lnSpc>
              <a:spcBef>
                <a:spcPts val="800"/>
              </a:spcBef>
              <a:spcAft>
                <a:spcPts val="0"/>
              </a:spcAft>
              <a:buSzPts val="1100"/>
              <a:buChar char="►"/>
              <a:defRPr/>
            </a:lvl7pPr>
            <a:lvl8pPr indent="-298450" lvl="7" marL="3657600" algn="l">
              <a:lnSpc>
                <a:spcPct val="100000"/>
              </a:lnSpc>
              <a:spcBef>
                <a:spcPts val="800"/>
              </a:spcBef>
              <a:spcAft>
                <a:spcPts val="0"/>
              </a:spcAft>
              <a:buSzPts val="1100"/>
              <a:buChar char="►"/>
              <a:defRPr/>
            </a:lvl8pPr>
            <a:lvl9pPr indent="-298450" lvl="8" marL="4114800" algn="l">
              <a:lnSpc>
                <a:spcPct val="100000"/>
              </a:lnSpc>
              <a:spcBef>
                <a:spcPts val="800"/>
              </a:spcBef>
              <a:spcAft>
                <a:spcPts val="0"/>
              </a:spcAft>
              <a:buSzPts val="1100"/>
              <a:buChar char="►"/>
              <a:defRPr/>
            </a:lvl9pPr>
          </a:lstStyle>
          <a:p/>
        </p:txBody>
      </p:sp>
      <p:sp>
        <p:nvSpPr>
          <p:cNvPr id="154" name="Google Shape;154;g3fb84729924_6_40"/>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marR="0" rtl="0" algn="r">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55" name="Google Shape;155;g3fb84729924_6_40"/>
          <p:cNvSpPr txBox="1"/>
          <p:nvPr>
            <p:ph idx="11" type="ftr"/>
          </p:nvPr>
        </p:nvSpPr>
        <p:spPr>
          <a:xfrm>
            <a:off x="508001" y="4531022"/>
            <a:ext cx="47232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56" name="Google Shape;156;g3fb84729924_6_40"/>
          <p:cNvSpPr txBox="1"/>
          <p:nvPr>
            <p:ph idx="12" type="sldNum"/>
          </p:nvPr>
        </p:nvSpPr>
        <p:spPr>
          <a:xfrm>
            <a:off x="6442997" y="4531022"/>
            <a:ext cx="5127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57" name="Shape 157"/>
        <p:cNvGrpSpPr/>
        <p:nvPr/>
      </p:nvGrpSpPr>
      <p:grpSpPr>
        <a:xfrm>
          <a:off x="0" y="0"/>
          <a:ext cx="0" cy="0"/>
          <a:chOff x="0" y="0"/>
          <a:chExt cx="0" cy="0"/>
        </a:xfrm>
      </p:grpSpPr>
      <p:sp>
        <p:nvSpPr>
          <p:cNvPr id="158" name="Google Shape;158;g3fb84729924_6_46"/>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3fb84729924_6_46"/>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g3fb84729924_6_46"/>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g3fb84729924_6_46"/>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3fb84729924_6_46"/>
          <p:cNvSpPr txBox="1"/>
          <p:nvPr>
            <p:ph type="title"/>
          </p:nvPr>
        </p:nvSpPr>
        <p:spPr>
          <a:xfrm>
            <a:off x="893700" y="358388"/>
            <a:ext cx="6462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63" name="Google Shape;163;g3fb84729924_6_46"/>
          <p:cNvSpPr txBox="1"/>
          <p:nvPr>
            <p:ph idx="1" type="body"/>
          </p:nvPr>
        </p:nvSpPr>
        <p:spPr>
          <a:xfrm>
            <a:off x="893625" y="1200150"/>
            <a:ext cx="3136800" cy="3725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164" name="Google Shape;164;g3fb84729924_6_46"/>
          <p:cNvSpPr txBox="1"/>
          <p:nvPr>
            <p:ph idx="2" type="body"/>
          </p:nvPr>
        </p:nvSpPr>
        <p:spPr>
          <a:xfrm>
            <a:off x="4219456" y="1200150"/>
            <a:ext cx="3136800" cy="3725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165" name="Google Shape;165;g3fb84729924_6_46"/>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66" name="Shape 166"/>
        <p:cNvGrpSpPr/>
        <p:nvPr/>
      </p:nvGrpSpPr>
      <p:grpSpPr>
        <a:xfrm>
          <a:off x="0" y="0"/>
          <a:ext cx="0" cy="0"/>
          <a:chOff x="0" y="0"/>
          <a:chExt cx="0" cy="0"/>
        </a:xfrm>
      </p:grpSpPr>
      <p:sp>
        <p:nvSpPr>
          <p:cNvPr id="167" name="Google Shape;167;g3fb84729924_6_55"/>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g3fb84729924_6_55"/>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3fb84729924_6_55"/>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3fb84729924_6_55"/>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g3fb84729924_6_55"/>
          <p:cNvSpPr txBox="1"/>
          <p:nvPr>
            <p:ph type="title"/>
          </p:nvPr>
        </p:nvSpPr>
        <p:spPr>
          <a:xfrm>
            <a:off x="893700" y="358388"/>
            <a:ext cx="6462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72" name="Google Shape;172;g3fb84729924_6_55"/>
          <p:cNvSpPr txBox="1"/>
          <p:nvPr>
            <p:ph idx="1" type="body"/>
          </p:nvPr>
        </p:nvSpPr>
        <p:spPr>
          <a:xfrm>
            <a:off x="893700" y="1200150"/>
            <a:ext cx="2371200" cy="3725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sp>
        <p:nvSpPr>
          <p:cNvPr id="173" name="Google Shape;173;g3fb84729924_6_55"/>
          <p:cNvSpPr txBox="1"/>
          <p:nvPr>
            <p:ph idx="2" type="body"/>
          </p:nvPr>
        </p:nvSpPr>
        <p:spPr>
          <a:xfrm>
            <a:off x="3386404" y="1200150"/>
            <a:ext cx="2371200" cy="3725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sp>
        <p:nvSpPr>
          <p:cNvPr id="174" name="Google Shape;174;g3fb84729924_6_55"/>
          <p:cNvSpPr txBox="1"/>
          <p:nvPr>
            <p:ph idx="3" type="body"/>
          </p:nvPr>
        </p:nvSpPr>
        <p:spPr>
          <a:xfrm>
            <a:off x="5879107" y="1200150"/>
            <a:ext cx="2371200" cy="37257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600"/>
              </a:spcBef>
              <a:spcAft>
                <a:spcPts val="0"/>
              </a:spcAft>
              <a:buSzPts val="1400"/>
              <a:buChar char="▷"/>
              <a:defRPr sz="1400"/>
            </a:lvl1pPr>
            <a:lvl2pPr indent="-317500" lvl="1" marL="914400" algn="l">
              <a:lnSpc>
                <a:spcPct val="100000"/>
              </a:lnSpc>
              <a:spcBef>
                <a:spcPts val="0"/>
              </a:spcBef>
              <a:spcAft>
                <a:spcPts val="0"/>
              </a:spcAft>
              <a:buSzPts val="1400"/>
              <a:buChar char="○"/>
              <a:defRPr sz="1400"/>
            </a:lvl2pPr>
            <a:lvl3pPr indent="-317500" lvl="2" marL="1371600" algn="l">
              <a:lnSpc>
                <a:spcPct val="100000"/>
              </a:lnSpc>
              <a:spcBef>
                <a:spcPts val="0"/>
              </a:spcBef>
              <a:spcAft>
                <a:spcPts val="0"/>
              </a:spcAft>
              <a:buSzPts val="1400"/>
              <a:buChar char="■"/>
              <a:defRPr sz="1400"/>
            </a:lvl3pPr>
            <a:lvl4pPr indent="-317500" lvl="3" marL="1828800" algn="l">
              <a:lnSpc>
                <a:spcPct val="100000"/>
              </a:lnSpc>
              <a:spcBef>
                <a:spcPts val="0"/>
              </a:spcBef>
              <a:spcAft>
                <a:spcPts val="0"/>
              </a:spcAft>
              <a:buSzPts val="1400"/>
              <a:buChar char="●"/>
              <a:defRPr sz="1400"/>
            </a:lvl4pPr>
            <a:lvl5pPr indent="-317500" lvl="4" marL="2286000" algn="l">
              <a:lnSpc>
                <a:spcPct val="100000"/>
              </a:lnSpc>
              <a:spcBef>
                <a:spcPts val="0"/>
              </a:spcBef>
              <a:spcAft>
                <a:spcPts val="0"/>
              </a:spcAft>
              <a:buSzPts val="1400"/>
              <a:buChar char="○"/>
              <a:defRPr sz="1400"/>
            </a:lvl5pPr>
            <a:lvl6pPr indent="-317500" lvl="5" marL="2743200" algn="l">
              <a:lnSpc>
                <a:spcPct val="100000"/>
              </a:lnSpc>
              <a:spcBef>
                <a:spcPts val="0"/>
              </a:spcBef>
              <a:spcAft>
                <a:spcPts val="0"/>
              </a:spcAft>
              <a:buSzPts val="1400"/>
              <a:buChar char="■"/>
              <a:defRPr sz="1400"/>
            </a:lvl6pPr>
            <a:lvl7pPr indent="-317500" lvl="6" marL="3200400" algn="l">
              <a:lnSpc>
                <a:spcPct val="100000"/>
              </a:lnSpc>
              <a:spcBef>
                <a:spcPts val="0"/>
              </a:spcBef>
              <a:spcAft>
                <a:spcPts val="0"/>
              </a:spcAft>
              <a:buSzPts val="1400"/>
              <a:buChar char="●"/>
              <a:defRPr sz="1400"/>
            </a:lvl7pPr>
            <a:lvl8pPr indent="-317500" lvl="7" marL="3657600" algn="l">
              <a:lnSpc>
                <a:spcPct val="100000"/>
              </a:lnSpc>
              <a:spcBef>
                <a:spcPts val="0"/>
              </a:spcBef>
              <a:spcAft>
                <a:spcPts val="0"/>
              </a:spcAft>
              <a:buSzPts val="1400"/>
              <a:buChar char="○"/>
              <a:defRPr sz="1400"/>
            </a:lvl8pPr>
            <a:lvl9pPr indent="-317500" lvl="8" marL="4114800" algn="l">
              <a:lnSpc>
                <a:spcPct val="100000"/>
              </a:lnSpc>
              <a:spcBef>
                <a:spcPts val="0"/>
              </a:spcBef>
              <a:spcAft>
                <a:spcPts val="0"/>
              </a:spcAft>
              <a:buSzPts val="1400"/>
              <a:buChar char="■"/>
              <a:defRPr sz="1400"/>
            </a:lvl9pPr>
          </a:lstStyle>
          <a:p/>
        </p:txBody>
      </p:sp>
      <p:sp>
        <p:nvSpPr>
          <p:cNvPr id="175" name="Google Shape;175;g3fb84729924_6_55"/>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6" name="Shape 176"/>
        <p:cNvGrpSpPr/>
        <p:nvPr/>
      </p:nvGrpSpPr>
      <p:grpSpPr>
        <a:xfrm>
          <a:off x="0" y="0"/>
          <a:ext cx="0" cy="0"/>
          <a:chOff x="0" y="0"/>
          <a:chExt cx="0" cy="0"/>
        </a:xfrm>
      </p:grpSpPr>
      <p:sp>
        <p:nvSpPr>
          <p:cNvPr id="177" name="Google Shape;177;g3fb84729924_6_65"/>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g3fb84729924_6_65"/>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g3fb84729924_6_65"/>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g3fb84729924_6_65"/>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g3fb84729924_6_65"/>
          <p:cNvSpPr txBox="1"/>
          <p:nvPr>
            <p:ph type="title"/>
          </p:nvPr>
        </p:nvSpPr>
        <p:spPr>
          <a:xfrm>
            <a:off x="893700" y="358388"/>
            <a:ext cx="6462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82" name="Google Shape;182;g3fb84729924_6_65"/>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3" name="Shape 183"/>
        <p:cNvGrpSpPr/>
        <p:nvPr/>
      </p:nvGrpSpPr>
      <p:grpSpPr>
        <a:xfrm>
          <a:off x="0" y="0"/>
          <a:ext cx="0" cy="0"/>
          <a:chOff x="0" y="0"/>
          <a:chExt cx="0" cy="0"/>
        </a:xfrm>
      </p:grpSpPr>
      <p:sp>
        <p:nvSpPr>
          <p:cNvPr id="184" name="Google Shape;184;g3fb84729924_6_72"/>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3fb84729924_6_72"/>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g3fb84729924_6_72"/>
          <p:cNvSpPr/>
          <p:nvPr/>
        </p:nvSpPr>
        <p:spPr>
          <a:xfrm>
            <a:off x="0" y="5066325"/>
            <a:ext cx="8937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g3fb84729924_6_72"/>
          <p:cNvSpPr/>
          <p:nvPr/>
        </p:nvSpPr>
        <p:spPr>
          <a:xfrm>
            <a:off x="893710" y="5066325"/>
            <a:ext cx="6462600" cy="77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3fb84729924_6_72"/>
          <p:cNvSpPr txBox="1"/>
          <p:nvPr>
            <p:ph idx="1" type="body"/>
          </p:nvPr>
        </p:nvSpPr>
        <p:spPr>
          <a:xfrm>
            <a:off x="893700" y="4649963"/>
            <a:ext cx="6462600" cy="350700"/>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360"/>
              </a:spcBef>
              <a:spcAft>
                <a:spcPts val="0"/>
              </a:spcAft>
              <a:buClr>
                <a:schemeClr val="dk2"/>
              </a:buClr>
              <a:buSzPts val="1400"/>
              <a:buNone/>
              <a:defRPr sz="1400">
                <a:solidFill>
                  <a:schemeClr val="dk2"/>
                </a:solidFill>
              </a:defRPr>
            </a:lvl1pPr>
          </a:lstStyle>
          <a:p/>
        </p:txBody>
      </p:sp>
      <p:sp>
        <p:nvSpPr>
          <p:cNvPr id="189" name="Google Shape;189;g3fb84729924_6_72"/>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color background">
  <p:cSld name="BLANK_1">
    <p:bg>
      <p:bgPr>
        <a:solidFill>
          <a:schemeClr val="accent1"/>
        </a:solidFill>
      </p:bgPr>
    </p:bg>
    <p:spTree>
      <p:nvGrpSpPr>
        <p:cNvPr id="190" name="Shape 190"/>
        <p:cNvGrpSpPr/>
        <p:nvPr/>
      </p:nvGrpSpPr>
      <p:grpSpPr>
        <a:xfrm>
          <a:off x="0" y="0"/>
          <a:ext cx="0" cy="0"/>
          <a:chOff x="0" y="0"/>
          <a:chExt cx="0" cy="0"/>
        </a:xfrm>
      </p:grpSpPr>
      <p:sp>
        <p:nvSpPr>
          <p:cNvPr id="191" name="Google Shape;191;g3fb84729924_6_79"/>
          <p:cNvSpPr/>
          <p:nvPr/>
        </p:nvSpPr>
        <p:spPr>
          <a:xfrm>
            <a:off x="7356366" y="5066325"/>
            <a:ext cx="893700" cy="7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3fb84729924_6_79"/>
          <p:cNvSpPr/>
          <p:nvPr/>
        </p:nvSpPr>
        <p:spPr>
          <a:xfrm>
            <a:off x="8250312" y="5066325"/>
            <a:ext cx="893700" cy="771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g3fb84729924_6_79"/>
          <p:cNvSpPr/>
          <p:nvPr/>
        </p:nvSpPr>
        <p:spPr>
          <a:xfrm>
            <a:off x="0" y="5066325"/>
            <a:ext cx="893700" cy="77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3fb84729924_6_79"/>
          <p:cNvSpPr/>
          <p:nvPr/>
        </p:nvSpPr>
        <p:spPr>
          <a:xfrm>
            <a:off x="893710" y="5066325"/>
            <a:ext cx="6462600" cy="77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g3fb84729924_6_79"/>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96" name="Shape 196"/>
        <p:cNvGrpSpPr/>
        <p:nvPr/>
      </p:nvGrpSpPr>
      <p:grpSpPr>
        <a:xfrm>
          <a:off x="0" y="0"/>
          <a:ext cx="0" cy="0"/>
          <a:chOff x="0" y="0"/>
          <a:chExt cx="0" cy="0"/>
        </a:xfrm>
      </p:grpSpPr>
      <p:cxnSp>
        <p:nvCxnSpPr>
          <p:cNvPr id="197" name="Google Shape;197;g3fb84729924_6_85"/>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98" name="Google Shape;198;g3fb84729924_6_85"/>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99" name="Google Shape;199;g3fb84729924_6_85"/>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0" name="Google Shape;200;g3fb84729924_6_85"/>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One Area">
  <p:cSld name="Text Only One Area">
    <p:spTree>
      <p:nvGrpSpPr>
        <p:cNvPr id="201" name="Shape 201"/>
        <p:cNvGrpSpPr/>
        <p:nvPr/>
      </p:nvGrpSpPr>
      <p:grpSpPr>
        <a:xfrm>
          <a:off x="0" y="0"/>
          <a:ext cx="0" cy="0"/>
          <a:chOff x="0" y="0"/>
          <a:chExt cx="0" cy="0"/>
        </a:xfrm>
      </p:grpSpPr>
      <p:sp>
        <p:nvSpPr>
          <p:cNvPr id="202" name="Google Shape;202;g3fb84729924_6_90"/>
          <p:cNvSpPr txBox="1"/>
          <p:nvPr>
            <p:ph type="title"/>
          </p:nvPr>
        </p:nvSpPr>
        <p:spPr>
          <a:xfrm>
            <a:off x="0" y="1"/>
            <a:ext cx="9144000" cy="1371600"/>
          </a:xfrm>
          <a:prstGeom prst="rect">
            <a:avLst/>
          </a:prstGeom>
          <a:noFill/>
          <a:ln>
            <a:noFill/>
          </a:ln>
        </p:spPr>
        <p:txBody>
          <a:bodyPr anchorCtr="0" anchor="t" bIns="34275" lIns="342900" spcFirstLastPara="1" rIns="342900" wrap="square" tIns="342900">
            <a:normAutofit/>
          </a:bodyPr>
          <a:lstStyle>
            <a:lvl1pPr lvl="0" algn="l">
              <a:lnSpc>
                <a:spcPct val="90000"/>
              </a:lnSpc>
              <a:spcBef>
                <a:spcPts val="0"/>
              </a:spcBef>
              <a:spcAft>
                <a:spcPts val="0"/>
              </a:spcAft>
              <a:buClr>
                <a:srgbClr val="002F6D"/>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3" name="Google Shape;203;g3fb84729924_6_90"/>
          <p:cNvSpPr txBox="1"/>
          <p:nvPr>
            <p:ph idx="12" type="sldNum"/>
          </p:nvPr>
        </p:nvSpPr>
        <p:spPr>
          <a:xfrm>
            <a:off x="8498205" y="4616510"/>
            <a:ext cx="274200" cy="273900"/>
          </a:xfrm>
          <a:prstGeom prst="rect">
            <a:avLst/>
          </a:prstGeom>
          <a:solidFill>
            <a:schemeClr val="lt1"/>
          </a:solidFill>
          <a:ln>
            <a:noFill/>
          </a:ln>
        </p:spPr>
        <p:txBody>
          <a:bodyPr anchorCtr="0" anchor="ctr" bIns="34275" lIns="68575" spcFirstLastPara="1" rIns="68575" wrap="square" tIns="34275">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575A"/>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204" name="Google Shape;204;g3fb84729924_6_90"/>
          <p:cNvSpPr txBox="1"/>
          <p:nvPr>
            <p:ph idx="1" type="body"/>
          </p:nvPr>
        </p:nvSpPr>
        <p:spPr>
          <a:xfrm>
            <a:off x="0" y="1371600"/>
            <a:ext cx="9144000" cy="3052800"/>
          </a:xfrm>
          <a:prstGeom prst="rect">
            <a:avLst/>
          </a:prstGeom>
          <a:noFill/>
          <a:ln>
            <a:noFill/>
          </a:ln>
        </p:spPr>
        <p:txBody>
          <a:bodyPr anchorCtr="0" anchor="t" bIns="171450" lIns="514350" spcFirstLastPara="1" rIns="514350" wrap="square" tIns="34275">
            <a:normAutofit/>
          </a:bodyPr>
          <a:lstStyle>
            <a:lvl1pPr indent="-317500" lvl="0" marL="457200" algn="l">
              <a:lnSpc>
                <a:spcPct val="90000"/>
              </a:lnSpc>
              <a:spcBef>
                <a:spcPts val="800"/>
              </a:spcBef>
              <a:spcAft>
                <a:spcPts val="0"/>
              </a:spcAft>
              <a:buClr>
                <a:srgbClr val="53575A"/>
              </a:buClr>
              <a:buSzPts val="1400"/>
              <a:buChar char="•"/>
              <a:defRPr/>
            </a:lvl1pPr>
            <a:lvl2pPr indent="-317500" lvl="1" marL="914400" algn="l">
              <a:lnSpc>
                <a:spcPct val="90000"/>
              </a:lnSpc>
              <a:spcBef>
                <a:spcPts val="400"/>
              </a:spcBef>
              <a:spcAft>
                <a:spcPts val="0"/>
              </a:spcAft>
              <a:buClr>
                <a:srgbClr val="53575A"/>
              </a:buClr>
              <a:buSzPts val="1400"/>
              <a:buChar char="•"/>
              <a:defRPr/>
            </a:lvl2pPr>
            <a:lvl3pPr indent="-317500" lvl="2" marL="1371600" algn="l">
              <a:lnSpc>
                <a:spcPct val="90000"/>
              </a:lnSpc>
              <a:spcBef>
                <a:spcPts val="400"/>
              </a:spcBef>
              <a:spcAft>
                <a:spcPts val="0"/>
              </a:spcAft>
              <a:buClr>
                <a:srgbClr val="53575A"/>
              </a:buClr>
              <a:buSzPts val="1400"/>
              <a:buChar char="•"/>
              <a:defRPr/>
            </a:lvl3pPr>
            <a:lvl4pPr indent="-317500" lvl="3" marL="1828800" algn="l">
              <a:lnSpc>
                <a:spcPct val="90000"/>
              </a:lnSpc>
              <a:spcBef>
                <a:spcPts val="400"/>
              </a:spcBef>
              <a:spcAft>
                <a:spcPts val="0"/>
              </a:spcAft>
              <a:buClr>
                <a:srgbClr val="53575A"/>
              </a:buClr>
              <a:buSzPts val="1400"/>
              <a:buChar char="•"/>
              <a:defRPr/>
            </a:lvl4pPr>
            <a:lvl5pPr indent="-317500" lvl="4" marL="2286000" algn="l">
              <a:lnSpc>
                <a:spcPct val="90000"/>
              </a:lnSpc>
              <a:spcBef>
                <a:spcPts val="400"/>
              </a:spcBef>
              <a:spcAft>
                <a:spcPts val="0"/>
              </a:spcAft>
              <a:buClr>
                <a:srgbClr val="53575A"/>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3 Section intro slide - White">
  <p:cSld name="4.3 Section intro slide - White">
    <p:spTree>
      <p:nvGrpSpPr>
        <p:cNvPr id="205" name="Shape 205"/>
        <p:cNvGrpSpPr/>
        <p:nvPr/>
      </p:nvGrpSpPr>
      <p:grpSpPr>
        <a:xfrm>
          <a:off x="0" y="0"/>
          <a:ext cx="0" cy="0"/>
          <a:chOff x="0" y="0"/>
          <a:chExt cx="0" cy="0"/>
        </a:xfrm>
      </p:grpSpPr>
      <p:sp>
        <p:nvSpPr>
          <p:cNvPr id="206" name="Google Shape;206;g3fb84729924_6_94"/>
          <p:cNvSpPr/>
          <p:nvPr>
            <p:ph idx="2" type="pic"/>
          </p:nvPr>
        </p:nvSpPr>
        <p:spPr>
          <a:xfrm>
            <a:off x="3255275" y="0"/>
            <a:ext cx="5889000" cy="5143500"/>
          </a:xfrm>
          <a:prstGeom prst="rect">
            <a:avLst/>
          </a:prstGeom>
          <a:noFill/>
          <a:ln>
            <a:noFill/>
          </a:ln>
        </p:spPr>
      </p:sp>
      <p:sp>
        <p:nvSpPr>
          <p:cNvPr id="207" name="Google Shape;207;g3fb84729924_6_94"/>
          <p:cNvSpPr txBox="1"/>
          <p:nvPr>
            <p:ph type="title"/>
          </p:nvPr>
        </p:nvSpPr>
        <p:spPr>
          <a:xfrm>
            <a:off x="420625" y="1144075"/>
            <a:ext cx="2414100" cy="29013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208" name="Google Shape;208;g3fb84729924_6_94"/>
          <p:cNvSpPr txBox="1"/>
          <p:nvPr>
            <p:ph idx="1" type="subTitle"/>
          </p:nvPr>
        </p:nvSpPr>
        <p:spPr>
          <a:xfrm>
            <a:off x="420625" y="737450"/>
            <a:ext cx="2414100" cy="257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600"/>
              <a:buNone/>
              <a:defRPr b="1" sz="1600">
                <a:highlight>
                  <a:schemeClr val="accent1"/>
                </a:highlight>
              </a:defRPr>
            </a:lvl1pPr>
            <a:lvl2pPr lvl="1" algn="ctr">
              <a:lnSpc>
                <a:spcPct val="100000"/>
              </a:lnSpc>
              <a:spcBef>
                <a:spcPts val="0"/>
              </a:spcBef>
              <a:spcAft>
                <a:spcPts val="0"/>
              </a:spcAft>
              <a:buSzPts val="2800"/>
              <a:buNone/>
              <a:defRPr sz="2800">
                <a:highlight>
                  <a:schemeClr val="accent1"/>
                </a:highlight>
              </a:defRPr>
            </a:lvl2pPr>
            <a:lvl3pPr lvl="2" algn="ctr">
              <a:lnSpc>
                <a:spcPct val="100000"/>
              </a:lnSpc>
              <a:spcBef>
                <a:spcPts val="0"/>
              </a:spcBef>
              <a:spcAft>
                <a:spcPts val="0"/>
              </a:spcAft>
              <a:buSzPts val="2800"/>
              <a:buNone/>
              <a:defRPr sz="2800">
                <a:highlight>
                  <a:schemeClr val="accent1"/>
                </a:highlight>
              </a:defRPr>
            </a:lvl3pPr>
            <a:lvl4pPr lvl="3" algn="ctr">
              <a:lnSpc>
                <a:spcPct val="100000"/>
              </a:lnSpc>
              <a:spcBef>
                <a:spcPts val="0"/>
              </a:spcBef>
              <a:spcAft>
                <a:spcPts val="0"/>
              </a:spcAft>
              <a:buSzPts val="2800"/>
              <a:buNone/>
              <a:defRPr sz="2800">
                <a:highlight>
                  <a:schemeClr val="accent1"/>
                </a:highlight>
              </a:defRPr>
            </a:lvl4pPr>
            <a:lvl5pPr lvl="4" algn="ctr">
              <a:lnSpc>
                <a:spcPct val="100000"/>
              </a:lnSpc>
              <a:spcBef>
                <a:spcPts val="0"/>
              </a:spcBef>
              <a:spcAft>
                <a:spcPts val="0"/>
              </a:spcAft>
              <a:buSzPts val="2800"/>
              <a:buNone/>
              <a:defRPr sz="2800">
                <a:highlight>
                  <a:schemeClr val="accent1"/>
                </a:highlight>
              </a:defRPr>
            </a:lvl5pPr>
            <a:lvl6pPr lvl="5" algn="ctr">
              <a:lnSpc>
                <a:spcPct val="100000"/>
              </a:lnSpc>
              <a:spcBef>
                <a:spcPts val="0"/>
              </a:spcBef>
              <a:spcAft>
                <a:spcPts val="0"/>
              </a:spcAft>
              <a:buSzPts val="2800"/>
              <a:buNone/>
              <a:defRPr sz="2800">
                <a:highlight>
                  <a:schemeClr val="accent1"/>
                </a:highlight>
              </a:defRPr>
            </a:lvl6pPr>
            <a:lvl7pPr lvl="6" algn="ctr">
              <a:lnSpc>
                <a:spcPct val="100000"/>
              </a:lnSpc>
              <a:spcBef>
                <a:spcPts val="0"/>
              </a:spcBef>
              <a:spcAft>
                <a:spcPts val="0"/>
              </a:spcAft>
              <a:buSzPts val="2800"/>
              <a:buNone/>
              <a:defRPr sz="2800">
                <a:highlight>
                  <a:schemeClr val="accent1"/>
                </a:highlight>
              </a:defRPr>
            </a:lvl7pPr>
            <a:lvl8pPr lvl="7" algn="ctr">
              <a:lnSpc>
                <a:spcPct val="100000"/>
              </a:lnSpc>
              <a:spcBef>
                <a:spcPts val="0"/>
              </a:spcBef>
              <a:spcAft>
                <a:spcPts val="0"/>
              </a:spcAft>
              <a:buSzPts val="2800"/>
              <a:buNone/>
              <a:defRPr sz="2800">
                <a:highlight>
                  <a:schemeClr val="accent1"/>
                </a:highlight>
              </a:defRPr>
            </a:lvl8pPr>
            <a:lvl9pPr lvl="8" algn="ctr">
              <a:lnSpc>
                <a:spcPct val="100000"/>
              </a:lnSpc>
              <a:spcBef>
                <a:spcPts val="0"/>
              </a:spcBef>
              <a:spcAft>
                <a:spcPts val="0"/>
              </a:spcAft>
              <a:buSzPts val="2800"/>
              <a:buNone/>
              <a:defRPr sz="2800">
                <a:highlight>
                  <a:schemeClr val="accent1"/>
                </a:highlight>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theme" Target="../theme/theme1.xml"/><Relationship Id="rId14" Type="http://schemas.openxmlformats.org/officeDocument/2006/relationships/slideLayout" Target="../slideLayouts/slideLayout3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g3e61b5929a6_0_756"/>
          <p:cNvSpPr txBox="1"/>
          <p:nvPr>
            <p:ph type="title"/>
          </p:nvPr>
        </p:nvSpPr>
        <p:spPr>
          <a:xfrm>
            <a:off x="893700" y="358388"/>
            <a:ext cx="64626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5"/>
              </a:buClr>
              <a:buSzPts val="3200"/>
              <a:buFont typeface="Raleway"/>
              <a:buNone/>
              <a:defRPr b="0" i="0" sz="3200" u="none" cap="none" strike="noStrike">
                <a:solidFill>
                  <a:schemeClr val="accent5"/>
                </a:solidFill>
                <a:latin typeface="Raleway"/>
                <a:ea typeface="Raleway"/>
                <a:cs typeface="Raleway"/>
                <a:sym typeface="Raleway"/>
              </a:defRPr>
            </a:lvl1pPr>
            <a:lvl2pPr lvl="1"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2pPr>
            <a:lvl3pPr lvl="2"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3pPr>
            <a:lvl4pPr lvl="3"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4pPr>
            <a:lvl5pPr lvl="4"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5pPr>
            <a:lvl6pPr lvl="5"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6pPr>
            <a:lvl7pPr lvl="6"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7pPr>
            <a:lvl8pPr lvl="7"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8pPr>
            <a:lvl9pPr lvl="8"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9pPr>
          </a:lstStyle>
          <a:p/>
        </p:txBody>
      </p:sp>
      <p:sp>
        <p:nvSpPr>
          <p:cNvPr id="7" name="Google Shape;7;g3e61b5929a6_0_756"/>
          <p:cNvSpPr txBox="1"/>
          <p:nvPr>
            <p:ph idx="1" type="body"/>
          </p:nvPr>
        </p:nvSpPr>
        <p:spPr>
          <a:xfrm>
            <a:off x="893700" y="1373588"/>
            <a:ext cx="6462600" cy="35523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60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1pPr>
            <a:lvl2pPr indent="-381000" lvl="1" marL="9144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2pPr>
            <a:lvl3pPr indent="-381000" lvl="2" marL="13716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3pPr>
            <a:lvl4pPr indent="-381000" lvl="3" marL="18288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4pPr>
            <a:lvl5pPr indent="-381000" lvl="4" marL="22860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5pPr>
            <a:lvl6pPr indent="-381000" lvl="5" marL="27432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6pPr>
            <a:lvl7pPr indent="-381000" lvl="6" marL="32004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7pPr>
            <a:lvl8pPr indent="-381000" lvl="7" marL="36576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8pPr>
            <a:lvl9pPr indent="-381000" lvl="8" marL="41148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9pPr>
          </a:lstStyle>
          <a:p/>
        </p:txBody>
      </p:sp>
      <p:sp>
        <p:nvSpPr>
          <p:cNvPr id="8" name="Google Shape;8;g3e61b5929a6_0_756"/>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11" name="Shape 111"/>
        <p:cNvGrpSpPr/>
        <p:nvPr/>
      </p:nvGrpSpPr>
      <p:grpSpPr>
        <a:xfrm>
          <a:off x="0" y="0"/>
          <a:ext cx="0" cy="0"/>
          <a:chOff x="0" y="0"/>
          <a:chExt cx="0" cy="0"/>
        </a:xfrm>
      </p:grpSpPr>
      <p:sp>
        <p:nvSpPr>
          <p:cNvPr id="112" name="Google Shape;112;g3fb84729924_6_0"/>
          <p:cNvSpPr txBox="1"/>
          <p:nvPr>
            <p:ph type="title"/>
          </p:nvPr>
        </p:nvSpPr>
        <p:spPr>
          <a:xfrm>
            <a:off x="893700" y="358388"/>
            <a:ext cx="64626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accent5"/>
              </a:buClr>
              <a:buSzPts val="3200"/>
              <a:buFont typeface="Raleway"/>
              <a:buNone/>
              <a:defRPr b="0" i="0" sz="3200" u="none" cap="none" strike="noStrike">
                <a:solidFill>
                  <a:schemeClr val="accent5"/>
                </a:solidFill>
                <a:latin typeface="Raleway"/>
                <a:ea typeface="Raleway"/>
                <a:cs typeface="Raleway"/>
                <a:sym typeface="Raleway"/>
              </a:defRPr>
            </a:lvl1pPr>
            <a:lvl2pPr lvl="1"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2pPr>
            <a:lvl3pPr lvl="2"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3pPr>
            <a:lvl4pPr lvl="3"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4pPr>
            <a:lvl5pPr lvl="4"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5pPr>
            <a:lvl6pPr lvl="5"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6pPr>
            <a:lvl7pPr lvl="6"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7pPr>
            <a:lvl8pPr lvl="7"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8pPr>
            <a:lvl9pPr lvl="8" marR="0" rtl="0" algn="l">
              <a:lnSpc>
                <a:spcPct val="100000"/>
              </a:lnSpc>
              <a:spcBef>
                <a:spcPts val="0"/>
              </a:spcBef>
              <a:spcAft>
                <a:spcPts val="0"/>
              </a:spcAft>
              <a:buClr>
                <a:schemeClr val="accent6"/>
              </a:buClr>
              <a:buSzPts val="3200"/>
              <a:buFont typeface="Raleway"/>
              <a:buNone/>
              <a:defRPr b="0" i="0" sz="3200" u="none" cap="none" strike="noStrike">
                <a:solidFill>
                  <a:schemeClr val="accent6"/>
                </a:solidFill>
                <a:latin typeface="Raleway"/>
                <a:ea typeface="Raleway"/>
                <a:cs typeface="Raleway"/>
                <a:sym typeface="Raleway"/>
              </a:defRPr>
            </a:lvl9pPr>
          </a:lstStyle>
          <a:p/>
        </p:txBody>
      </p:sp>
      <p:sp>
        <p:nvSpPr>
          <p:cNvPr id="113" name="Google Shape;113;g3fb84729924_6_0"/>
          <p:cNvSpPr txBox="1"/>
          <p:nvPr>
            <p:ph idx="1" type="body"/>
          </p:nvPr>
        </p:nvSpPr>
        <p:spPr>
          <a:xfrm>
            <a:off x="893700" y="1373588"/>
            <a:ext cx="6462600" cy="35523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60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1pPr>
            <a:lvl2pPr indent="-381000" lvl="1" marL="9144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2pPr>
            <a:lvl3pPr indent="-381000" lvl="2" marL="13716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3pPr>
            <a:lvl4pPr indent="-381000" lvl="3" marL="18288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4pPr>
            <a:lvl5pPr indent="-381000" lvl="4" marL="22860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5pPr>
            <a:lvl6pPr indent="-381000" lvl="5" marL="27432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6pPr>
            <a:lvl7pPr indent="-381000" lvl="6" marL="32004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7pPr>
            <a:lvl8pPr indent="-381000" lvl="7" marL="36576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8pPr>
            <a:lvl9pPr indent="-381000" lvl="8" marL="4114800" marR="0" rtl="0" algn="l">
              <a:lnSpc>
                <a:spcPct val="100000"/>
              </a:lnSpc>
              <a:spcBef>
                <a:spcPts val="0"/>
              </a:spcBef>
              <a:spcAft>
                <a:spcPts val="0"/>
              </a:spcAft>
              <a:buClr>
                <a:srgbClr val="1F1F1F"/>
              </a:buClr>
              <a:buSzPts val="2400"/>
              <a:buFont typeface="Lato"/>
              <a:buChar char="■"/>
              <a:defRPr b="0" i="0" sz="2400" u="none" cap="none" strike="noStrike">
                <a:solidFill>
                  <a:srgbClr val="1F1F1F"/>
                </a:solidFill>
                <a:latin typeface="Lato"/>
                <a:ea typeface="Lato"/>
                <a:cs typeface="Lato"/>
                <a:sym typeface="Lato"/>
              </a:defRPr>
            </a:lvl9pPr>
          </a:lstStyle>
          <a:p/>
        </p:txBody>
      </p:sp>
      <p:sp>
        <p:nvSpPr>
          <p:cNvPr id="114" name="Google Shape;114;g3fb84729924_6_0"/>
          <p:cNvSpPr txBox="1"/>
          <p:nvPr>
            <p:ph idx="12" type="sldNum"/>
          </p:nvPr>
        </p:nvSpPr>
        <p:spPr>
          <a:xfrm>
            <a:off x="8480575" y="4696933"/>
            <a:ext cx="548700" cy="3135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accent6"/>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hyperlink" Target="https://link.annarmills.com/publicAI"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hyperlink" Target="https://www.anthropic.com/engineering/building-effective-agent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hyperlink" Target="https://www.cbsnews.com/news/openai-hugging-face-hack-ai-risks/" TargetMode="Externa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hyperlink" Target="https://openai.com/index/hugging-face-incident-and-the-road-ahead/" TargetMode="External"/><Relationship Id="rId4" Type="http://schemas.openxmlformats.org/officeDocument/2006/relationships/hyperlink" Target="https://www.dwarkesh.com/p/openai-huggingface" TargetMode="External"/><Relationship Id="rId5" Type="http://schemas.openxmlformats.org/officeDocument/2006/relationships/hyperlink" Target="https://podcasts.apple.com/us/podcast/ajeya-cotra-inside-the-openai-agent-swarm-that-hacked/id1516093381?i=100078721100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hyperlink" Target="https://www.nytimes.com/2026/01/30/podcasts/hardfork-ice-clawdbot.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hyperlink" Target="https://docs.google.com/document/d/159dLSlISFmQjuCaJwI4hCeugpO-8bIbQqHjH8mMAScE/edit?usp=sharing" TargetMode="Externa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hyperlink" Target="https://www.oneusefulthing.org/p/an-opinionated-guide-to-which-ai-b22" TargetMode="Externa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hyperlink" Target="https://docs.google.com/presentation/d/1vdL4Y0Y5kdGRXZvnRHT0qKtLopFUQ8dzxdb5qcwCfPQ/edit?slide=id.g37ec59b3fc0_0_0#slide=id.g37ec59b3fc0_0_0" TargetMode="External"/><Relationship Id="rId4" Type="http://schemas.openxmlformats.org/officeDocument/2006/relationships/hyperlink" Target="https://www.ailawlibrarians.com/2026/03/04/cant-stop-wont-stop-one-semester-eight-vibe-coded-teaching-tools/"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5.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 Id="rId3" Type="http://schemas.openxmlformats.org/officeDocument/2006/relationships/hyperlink" Target="https://lizalong.substack.com/p/accessibility-by-design" TargetMode="External"/><Relationship Id="rId4" Type="http://schemas.openxmlformats.org/officeDocument/2006/relationships/hyperlink" Target="https://idaho.pressbooks.pub/aiaccessibility/"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 Id="rId3" Type="http://schemas.openxmlformats.org/officeDocument/2006/relationships/hyperlink" Target="https://www.sans.org/information-security-policy/acceptable-use-standard"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5.xml"/><Relationship Id="rId3" Type="http://schemas.openxmlformats.org/officeDocument/2006/relationships/hyperlink" Target="https://www.theverge.com/report/810083/ai-browser-cybersecurity-problem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7.xml"/><Relationship Id="rId3" Type="http://schemas.openxmlformats.org/officeDocument/2006/relationships/hyperlink" Target="https://joelgladd.substack.com/p/im-experiencing-a-lot-of-cognitiv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8.xml"/><Relationship Id="rId3" Type="http://schemas.openxmlformats.org/officeDocument/2006/relationships/hyperlink" Target="https://uit.stanford.edu/security/agenticai" TargetMode="External"/><Relationship Id="rId4" Type="http://schemas.openxmlformats.org/officeDocument/2006/relationships/hyperlink" Target="https://it.umn.edu/services-technologies/resources/artificial-intelligence-agentic-ai-risks" TargetMode="External"/><Relationship Id="rId5" Type="http://schemas.openxmlformats.org/officeDocument/2006/relationships/hyperlink" Target="https://uit.stanford.edu/security/agenticai" TargetMode="External"/><Relationship Id="rId6" Type="http://schemas.openxmlformats.org/officeDocument/2006/relationships/hyperlink" Target="https://uit.stanford.edu/security/agenticai" TargetMode="External"/><Relationship Id="rId7" Type="http://schemas.openxmlformats.org/officeDocument/2006/relationships/hyperlink" Target="https://at.umsystem.edu/resources/artificial-intelligence-ai/generative-ai-faculty/ai-agents-guidelines-and-concern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0.xml"/><Relationship Id="rId3" Type="http://schemas.openxmlformats.org/officeDocument/2006/relationships/hyperlink" Target="https://jonippolito.substack.com/p/agents-are-where-ais-energy-bill" TargetMode="External"/><Relationship Id="rId4" Type="http://schemas.openxmlformats.org/officeDocument/2006/relationships/hyperlink" Target="https://arxiv.org/html/2506.04301v2"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1.xml"/><Relationship Id="rId3" Type="http://schemas.openxmlformats.org/officeDocument/2006/relationships/image" Target="../media/image9.png"/><Relationship Id="rId4" Type="http://schemas.openxmlformats.org/officeDocument/2006/relationships/hyperlink" Target="https://www.oneusefulthing.org/p/an-opinionated-guide-to-which-ai-b22"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3.xml"/><Relationship Id="rId3" Type="http://schemas.openxmlformats.org/officeDocument/2006/relationships/image" Target="../media/image2.png"/></Relationships>
</file>

<file path=ppt/slides/_rels/slide44.xml.rels><?xml version="1.0" encoding="UTF-8" standalone="yes"?><Relationships xmlns="http://schemas.openxmlformats.org/package/2006/relationships"><Relationship Id="rId11" Type="http://schemas.openxmlformats.org/officeDocument/2006/relationships/hyperlink" Target="https://mmmlabel.tech/" TargetMode="External"/><Relationship Id="rId10" Type="http://schemas.openxmlformats.org/officeDocument/2006/relationships/image" Target="../media/image11.png"/><Relationship Id="rId1" Type="http://schemas.openxmlformats.org/officeDocument/2006/relationships/slideLayout" Target="../slideLayouts/slideLayout18.xml"/><Relationship Id="rId2" Type="http://schemas.openxmlformats.org/officeDocument/2006/relationships/notesSlide" Target="../notesSlides/notesSlide44.xml"/><Relationship Id="rId3" Type="http://schemas.openxmlformats.org/officeDocument/2006/relationships/hyperlink" Target="https://www.linkedin.com/in/anna-mills-oer/" TargetMode="External"/><Relationship Id="rId4" Type="http://schemas.openxmlformats.org/officeDocument/2006/relationships/hyperlink" Target="https://bsky.app/profile/annamillsoer.bsky.social" TargetMode="External"/><Relationship Id="rId9" Type="http://schemas.openxmlformats.org/officeDocument/2006/relationships/image" Target="../media/image10.png"/><Relationship Id="rId5" Type="http://schemas.openxmlformats.org/officeDocument/2006/relationships/hyperlink" Target="https://annamills.substack.com/" TargetMode="External"/><Relationship Id="rId6" Type="http://schemas.openxmlformats.org/officeDocument/2006/relationships/hyperlink" Target="https://link.annarmills.com/publicAI" TargetMode="External"/><Relationship Id="rId7" Type="http://schemas.openxmlformats.org/officeDocument/2006/relationships/hyperlink" Target="https://creativecommons.org/licenses/by-nc/4.0/" TargetMode="External"/><Relationship Id="rId8" Type="http://schemas.openxmlformats.org/officeDocument/2006/relationships/hyperlink" Target="https://mmmlabel.tech/"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fb84729924_6_98"/>
          <p:cNvSpPr txBox="1"/>
          <p:nvPr>
            <p:ph type="ctrTitle"/>
          </p:nvPr>
        </p:nvSpPr>
        <p:spPr>
          <a:xfrm>
            <a:off x="238376" y="889000"/>
            <a:ext cx="8434500" cy="1587600"/>
          </a:xfrm>
          <a:prstGeom prst="rect">
            <a:avLst/>
          </a:prstGeom>
          <a:noFill/>
          <a:ln>
            <a:noFill/>
          </a:ln>
        </p:spPr>
        <p:txBody>
          <a:bodyPr anchorCtr="0" anchor="b" bIns="91425" lIns="91425" spcFirstLastPara="1" rIns="91425" wrap="square" tIns="91425">
            <a:noAutofit/>
          </a:bodyPr>
          <a:lstStyle/>
          <a:p>
            <a:pPr indent="0" lvl="0" marL="0" rtl="0" algn="ctr">
              <a:lnSpc>
                <a:spcPct val="90000"/>
              </a:lnSpc>
              <a:spcBef>
                <a:spcPts val="0"/>
              </a:spcBef>
              <a:spcAft>
                <a:spcPts val="0"/>
              </a:spcAft>
              <a:buSzPts val="4800"/>
              <a:buNone/>
            </a:pPr>
            <a:r>
              <a:rPr lang="en-US" sz="3200"/>
              <a:t>AI That Takes Action: </a:t>
            </a:r>
            <a:br>
              <a:rPr lang="en-US" sz="3200"/>
            </a:br>
            <a:r>
              <a:rPr lang="en-US" sz="3200"/>
              <a:t>Why Educators Should Try Agentic AI and How to Start Without Jumping off a Privacy and Security Cliff</a:t>
            </a:r>
            <a:endParaRPr sz="3200"/>
          </a:p>
        </p:txBody>
      </p:sp>
      <p:sp>
        <p:nvSpPr>
          <p:cNvPr id="214" name="Google Shape;214;g3fb84729924_6_98"/>
          <p:cNvSpPr txBox="1"/>
          <p:nvPr>
            <p:ph idx="1" type="subTitle"/>
          </p:nvPr>
        </p:nvSpPr>
        <p:spPr>
          <a:xfrm>
            <a:off x="447975" y="2603500"/>
            <a:ext cx="7772400" cy="1053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US"/>
              <a:t>Anna Mills</a:t>
            </a:r>
            <a:endParaRPr/>
          </a:p>
          <a:p>
            <a:pPr indent="0" lvl="0" marL="0" rtl="0" algn="ctr">
              <a:lnSpc>
                <a:spcPct val="100000"/>
              </a:lnSpc>
              <a:spcBef>
                <a:spcPts val="0"/>
              </a:spcBef>
              <a:spcAft>
                <a:spcPts val="0"/>
              </a:spcAft>
              <a:buSzPts val="2400"/>
              <a:buNone/>
            </a:pPr>
            <a:r>
              <a:rPr lang="en-US"/>
              <a:t>September 17, 2026</a:t>
            </a:r>
            <a:endParaRPr/>
          </a:p>
          <a:p>
            <a:pPr indent="0" lvl="0" marL="0" rtl="0" algn="ctr">
              <a:lnSpc>
                <a:spcPct val="100000"/>
              </a:lnSpc>
              <a:spcBef>
                <a:spcPts val="0"/>
              </a:spcBef>
              <a:spcAft>
                <a:spcPts val="0"/>
              </a:spcAft>
              <a:buClr>
                <a:srgbClr val="000000"/>
              </a:buClr>
              <a:buSzPts val="2400"/>
              <a:buFont typeface="Arial"/>
              <a:buNone/>
            </a:pPr>
            <a:r>
              <a:rPr lang="en-US"/>
              <a:t>A workshop for the Public AI Summit for Educators</a:t>
            </a:r>
            <a:endParaRPr/>
          </a:p>
          <a:p>
            <a:pPr indent="0" lvl="0" marL="0" rtl="0" algn="ctr">
              <a:lnSpc>
                <a:spcPct val="100000"/>
              </a:lnSpc>
              <a:spcBef>
                <a:spcPts val="0"/>
              </a:spcBef>
              <a:spcAft>
                <a:spcPts val="0"/>
              </a:spcAft>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3fb84729924_6_104"/>
          <p:cNvSpPr txBox="1"/>
          <p:nvPr>
            <p:ph type="title"/>
          </p:nvPr>
        </p:nvSpPr>
        <p:spPr>
          <a:xfrm>
            <a:off x="635275" y="276388"/>
            <a:ext cx="6462600" cy="857400"/>
          </a:xfrm>
          <a:prstGeom prst="rect">
            <a:avLst/>
          </a:prstGeom>
          <a:noFill/>
          <a:ln>
            <a:noFill/>
          </a:ln>
        </p:spPr>
        <p:txBody>
          <a:bodyPr anchorCtr="0" anchor="t" bIns="34275" lIns="342900" spcFirstLastPara="1" rIns="342900" wrap="square" tIns="342900">
            <a:normAutofit fontScale="90000"/>
          </a:bodyPr>
          <a:lstStyle/>
          <a:p>
            <a:pPr indent="0" lvl="0" marL="0" marR="0" rtl="0" algn="l">
              <a:lnSpc>
                <a:spcPct val="100000"/>
              </a:lnSpc>
              <a:spcBef>
                <a:spcPts val="0"/>
              </a:spcBef>
              <a:spcAft>
                <a:spcPts val="0"/>
              </a:spcAft>
              <a:buSzPct val="100000"/>
              <a:buNone/>
            </a:pPr>
            <a:r>
              <a:rPr lang="en-US">
                <a:solidFill>
                  <a:srgbClr val="2185C5"/>
                </a:solidFill>
              </a:rPr>
              <a:t>Welcome</a:t>
            </a:r>
            <a:endParaRPr>
              <a:solidFill>
                <a:srgbClr val="2185C5"/>
              </a:solidFill>
            </a:endParaRPr>
          </a:p>
        </p:txBody>
      </p:sp>
      <p:sp>
        <p:nvSpPr>
          <p:cNvPr id="220" name="Google Shape;220;g3fb84729924_6_104"/>
          <p:cNvSpPr txBox="1"/>
          <p:nvPr>
            <p:ph idx="1" type="body"/>
          </p:nvPr>
        </p:nvSpPr>
        <p:spPr>
          <a:xfrm>
            <a:off x="893700" y="1460500"/>
            <a:ext cx="6462600" cy="3376800"/>
          </a:xfrm>
          <a:prstGeom prst="rect">
            <a:avLst/>
          </a:prstGeom>
          <a:noFill/>
          <a:ln>
            <a:noFill/>
          </a:ln>
        </p:spPr>
        <p:txBody>
          <a:bodyPr anchorCtr="0" anchor="t" bIns="91425" lIns="91425" spcFirstLastPara="1" rIns="91425" wrap="square" tIns="91425">
            <a:normAutofit lnSpcReduction="10000"/>
          </a:bodyPr>
          <a:lstStyle/>
          <a:p>
            <a:pPr indent="0" lvl="0" marL="0" marR="0" rtl="0" algn="l">
              <a:lnSpc>
                <a:spcPct val="100000"/>
              </a:lnSpc>
              <a:spcBef>
                <a:spcPts val="0"/>
              </a:spcBef>
              <a:spcAft>
                <a:spcPts val="0"/>
              </a:spcAft>
              <a:buClr>
                <a:srgbClr val="000000"/>
              </a:buClr>
              <a:buSzPts val="1514"/>
              <a:buFont typeface="Arial"/>
              <a:buNone/>
            </a:pPr>
            <a:r>
              <a:rPr lang="en-US"/>
              <a:t>I’d like to offer this overview as an educator watching the space  and experimenting, not as a technical expert. </a:t>
            </a:r>
            <a:endParaRPr/>
          </a:p>
          <a:p>
            <a:pPr indent="0" lvl="0" marL="0" marR="0" rtl="0" algn="l">
              <a:lnSpc>
                <a:spcPct val="100000"/>
              </a:lnSpc>
              <a:spcBef>
                <a:spcPts val="0"/>
              </a:spcBef>
              <a:spcAft>
                <a:spcPts val="0"/>
              </a:spcAft>
              <a:buClr>
                <a:srgbClr val="000000"/>
              </a:buClr>
              <a:buSzPts val="1514"/>
              <a:buFont typeface="Arial"/>
              <a:buNone/>
            </a:pPr>
            <a:r>
              <a:t/>
            </a:r>
            <a:endParaRPr/>
          </a:p>
          <a:p>
            <a:pPr indent="0" lvl="0" marL="0" marR="0" rtl="0" algn="l">
              <a:lnSpc>
                <a:spcPct val="100000"/>
              </a:lnSpc>
              <a:spcBef>
                <a:spcPts val="0"/>
              </a:spcBef>
              <a:spcAft>
                <a:spcPts val="0"/>
              </a:spcAft>
              <a:buClr>
                <a:srgbClr val="000000"/>
              </a:buClr>
              <a:buSzPts val="1514"/>
              <a:buFont typeface="Arial"/>
              <a:buNone/>
            </a:pPr>
            <a:r>
              <a:rPr lang="en-US"/>
              <a:t>Please feel free to disagree, correct, and comment in the chat.</a:t>
            </a:r>
            <a:endParaRPr/>
          </a:p>
          <a:p>
            <a:pPr indent="0" lvl="0" marL="0" marR="0" rtl="0" algn="l">
              <a:lnSpc>
                <a:spcPct val="100000"/>
              </a:lnSpc>
              <a:spcBef>
                <a:spcPts val="0"/>
              </a:spcBef>
              <a:spcAft>
                <a:spcPts val="0"/>
              </a:spcAft>
              <a:buClr>
                <a:srgbClr val="000000"/>
              </a:buClr>
              <a:buSzPts val="1514"/>
              <a:buFont typeface="Arial"/>
              <a:buNone/>
            </a:pPr>
            <a:r>
              <a:t/>
            </a:r>
            <a:endParaRPr/>
          </a:p>
          <a:p>
            <a:pPr indent="0" lvl="0" marL="0" rtl="0" algn="l">
              <a:lnSpc>
                <a:spcPct val="100000"/>
              </a:lnSpc>
              <a:spcBef>
                <a:spcPts val="0"/>
              </a:spcBef>
              <a:spcAft>
                <a:spcPts val="0"/>
              </a:spcAft>
              <a:buClr>
                <a:srgbClr val="000000"/>
              </a:buClr>
              <a:buSzPts val="1514"/>
              <a:buNone/>
            </a:pPr>
            <a:r>
              <a:rPr lang="en-US"/>
              <a:t>Slides, open for commenting: </a:t>
            </a:r>
            <a:r>
              <a:rPr lang="en-US" u="sng">
                <a:solidFill>
                  <a:schemeClr val="hlink"/>
                </a:solidFill>
                <a:hlinkClick r:id="rId3"/>
              </a:rPr>
              <a:t>https://link.annarmills.com/publicAI</a:t>
            </a:r>
            <a:endParaRPr b="0" i="0" sz="21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3fb84729924_6_109"/>
          <p:cNvSpPr txBox="1"/>
          <p:nvPr>
            <p:ph type="title"/>
          </p:nvPr>
        </p:nvSpPr>
        <p:spPr>
          <a:xfrm>
            <a:off x="635275" y="276388"/>
            <a:ext cx="6462600" cy="1587600"/>
          </a:xfrm>
          <a:prstGeom prst="rect">
            <a:avLst/>
          </a:prstGeom>
          <a:noFill/>
          <a:ln>
            <a:noFill/>
          </a:ln>
        </p:spPr>
        <p:txBody>
          <a:bodyPr anchorCtr="0" anchor="t" bIns="34275" lIns="342900" spcFirstLastPara="1" rIns="342900" wrap="square" tIns="342900">
            <a:normAutofit fontScale="90000"/>
          </a:bodyPr>
          <a:lstStyle/>
          <a:p>
            <a:pPr indent="0" lvl="0" marL="0" marR="0" rtl="0" algn="l">
              <a:lnSpc>
                <a:spcPct val="100000"/>
              </a:lnSpc>
              <a:spcBef>
                <a:spcPts val="0"/>
              </a:spcBef>
              <a:spcAft>
                <a:spcPts val="0"/>
              </a:spcAft>
              <a:buSzPct val="111111"/>
              <a:buNone/>
            </a:pPr>
            <a:r>
              <a:rPr lang="en-US">
                <a:solidFill>
                  <a:srgbClr val="2185C5"/>
                </a:solidFill>
              </a:rPr>
              <a:t>What is agentic AI? Here, I’m not referring to custom chatbots</a:t>
            </a:r>
            <a:endParaRPr>
              <a:solidFill>
                <a:srgbClr val="2185C5"/>
              </a:solidFill>
            </a:endParaRPr>
          </a:p>
        </p:txBody>
      </p:sp>
      <p:sp>
        <p:nvSpPr>
          <p:cNvPr id="226" name="Google Shape;226;g3fb84729924_6_109"/>
          <p:cNvSpPr txBox="1"/>
          <p:nvPr>
            <p:ph idx="1" type="body"/>
          </p:nvPr>
        </p:nvSpPr>
        <p:spPr>
          <a:xfrm>
            <a:off x="893700" y="1990888"/>
            <a:ext cx="6462600" cy="28464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400"/>
              <a:buFont typeface="Arial"/>
              <a:buNone/>
            </a:pPr>
            <a:r>
              <a:rPr lang="en-US" sz="2100">
                <a:solidFill>
                  <a:srgbClr val="000000"/>
                </a:solidFill>
                <a:latin typeface="Arial"/>
                <a:ea typeface="Arial"/>
                <a:cs typeface="Arial"/>
                <a:sym typeface="Arial"/>
              </a:rPr>
              <a:t>A</a:t>
            </a:r>
            <a:r>
              <a:rPr b="0" i="0" lang="en-US" sz="2100" u="none" cap="none" strike="noStrike">
                <a:solidFill>
                  <a:srgbClr val="000000"/>
                </a:solidFill>
                <a:latin typeface="Arial"/>
                <a:ea typeface="Arial"/>
                <a:cs typeface="Arial"/>
                <a:sym typeface="Arial"/>
              </a:rPr>
              <a:t> chatbot with special instructions to play a particular role</a:t>
            </a:r>
            <a:r>
              <a:rPr lang="en-US" sz="2100">
                <a:solidFill>
                  <a:srgbClr val="000000"/>
                </a:solidFill>
                <a:latin typeface="Arial"/>
                <a:ea typeface="Arial"/>
                <a:cs typeface="Arial"/>
                <a:sym typeface="Arial"/>
              </a:rPr>
              <a:t> </a:t>
            </a:r>
            <a:r>
              <a:rPr b="0" i="0" lang="en-US" sz="2100" u="none" cap="none" strike="noStrike">
                <a:solidFill>
                  <a:srgbClr val="000000"/>
                </a:solidFill>
                <a:latin typeface="Arial"/>
                <a:ea typeface="Arial"/>
                <a:cs typeface="Arial"/>
                <a:sym typeface="Arial"/>
              </a:rPr>
              <a:t>sometimes gets called an “AI agent.” </a:t>
            </a:r>
            <a:endParaRPr/>
          </a:p>
          <a:p>
            <a:pPr indent="0" lvl="0" marL="0" marR="0" rtl="0" algn="l">
              <a:lnSpc>
                <a:spcPct val="100000"/>
              </a:lnSpc>
              <a:spcBef>
                <a:spcPts val="0"/>
              </a:spcBef>
              <a:spcAft>
                <a:spcPts val="0"/>
              </a:spcAft>
              <a:buClr>
                <a:srgbClr val="000000"/>
              </a:buClr>
              <a:buSzPts val="1400"/>
              <a:buFont typeface="Arial"/>
              <a:buNone/>
            </a:pPr>
            <a:r>
              <a:t/>
            </a:r>
            <a:endParaRPr sz="2100">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21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3fb84729924_6_114"/>
          <p:cNvSpPr txBox="1"/>
          <p:nvPr>
            <p:ph type="title"/>
          </p:nvPr>
        </p:nvSpPr>
        <p:spPr>
          <a:xfrm>
            <a:off x="655150" y="375777"/>
            <a:ext cx="7016400" cy="1587600"/>
          </a:xfrm>
          <a:prstGeom prst="rect">
            <a:avLst/>
          </a:prstGeom>
          <a:noFill/>
          <a:ln>
            <a:noFill/>
          </a:ln>
        </p:spPr>
        <p:txBody>
          <a:bodyPr anchorCtr="0" anchor="t" bIns="34275" lIns="342900" spcFirstLastPara="1" rIns="342900" wrap="square" tIns="342900">
            <a:normAutofit fontScale="90000"/>
          </a:bodyPr>
          <a:lstStyle/>
          <a:p>
            <a:pPr indent="0" lvl="0" marL="0" marR="0" rtl="0" algn="l">
              <a:lnSpc>
                <a:spcPct val="100000"/>
              </a:lnSpc>
              <a:spcBef>
                <a:spcPts val="0"/>
              </a:spcBef>
              <a:spcAft>
                <a:spcPts val="0"/>
              </a:spcAft>
              <a:buSzPct val="100000"/>
              <a:buNone/>
            </a:pPr>
            <a:r>
              <a:rPr lang="en-US">
                <a:solidFill>
                  <a:srgbClr val="2185C5"/>
                </a:solidFill>
              </a:rPr>
              <a:t>More globally today</a:t>
            </a:r>
            <a:r>
              <a:rPr lang="en-US">
                <a:solidFill>
                  <a:srgbClr val="2185C5"/>
                </a:solidFill>
              </a:rPr>
              <a:t>, agentic AI refers to AI that functions as active assistant, not just conversation partner</a:t>
            </a:r>
            <a:endParaRPr>
              <a:solidFill>
                <a:srgbClr val="2185C5"/>
              </a:solidFill>
            </a:endParaRPr>
          </a:p>
        </p:txBody>
      </p:sp>
      <p:sp>
        <p:nvSpPr>
          <p:cNvPr id="232" name="Google Shape;232;g3fb84729924_6_114"/>
          <p:cNvSpPr txBox="1"/>
          <p:nvPr>
            <p:ph idx="1" type="body"/>
          </p:nvPr>
        </p:nvSpPr>
        <p:spPr>
          <a:xfrm>
            <a:off x="932050" y="2694875"/>
            <a:ext cx="6892500" cy="17238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400"/>
              <a:buFont typeface="Arial"/>
              <a:buNone/>
            </a:pPr>
            <a:r>
              <a:rPr b="0" i="0" lang="en-US" sz="2200" u="none" cap="none" strike="noStrike">
                <a:solidFill>
                  <a:srgbClr val="000000"/>
                </a:solidFill>
                <a:latin typeface="Arial"/>
                <a:ea typeface="Arial"/>
                <a:cs typeface="Arial"/>
                <a:sym typeface="Arial"/>
              </a:rPr>
              <a:t>Agentic AI moves around </a:t>
            </a:r>
            <a:r>
              <a:rPr lang="en-US" sz="2200">
                <a:solidFill>
                  <a:srgbClr val="000000"/>
                </a:solidFill>
                <a:latin typeface="Arial"/>
                <a:ea typeface="Arial"/>
                <a:cs typeface="Arial"/>
                <a:sym typeface="Arial"/>
              </a:rPr>
              <a:t>our digital work spaces to </a:t>
            </a:r>
            <a:endParaRPr/>
          </a:p>
          <a:p>
            <a:pPr indent="-342900" lvl="0" marL="342900" rtl="0" algn="l">
              <a:lnSpc>
                <a:spcPct val="100000"/>
              </a:lnSpc>
              <a:spcBef>
                <a:spcPts val="0"/>
              </a:spcBef>
              <a:spcAft>
                <a:spcPts val="0"/>
              </a:spcAft>
              <a:buClr>
                <a:srgbClr val="000000"/>
              </a:buClr>
              <a:buSzPts val="1400"/>
              <a:buChar char="▷"/>
            </a:pPr>
            <a:r>
              <a:rPr lang="en-US" sz="2200">
                <a:solidFill>
                  <a:srgbClr val="000000"/>
                </a:solidFill>
                <a:latin typeface="Arial"/>
                <a:ea typeface="Arial"/>
                <a:cs typeface="Arial"/>
                <a:sym typeface="Arial"/>
              </a:rPr>
              <a:t>find information </a:t>
            </a:r>
            <a:endParaRPr/>
          </a:p>
          <a:p>
            <a:pPr indent="-342900" lvl="0" marL="342900" rtl="0" algn="l">
              <a:lnSpc>
                <a:spcPct val="100000"/>
              </a:lnSpc>
              <a:spcBef>
                <a:spcPts val="0"/>
              </a:spcBef>
              <a:spcAft>
                <a:spcPts val="0"/>
              </a:spcAft>
              <a:buClr>
                <a:srgbClr val="000000"/>
              </a:buClr>
              <a:buSzPts val="1400"/>
              <a:buChar char="▷"/>
            </a:pPr>
            <a:r>
              <a:rPr lang="en-US" sz="2200">
                <a:solidFill>
                  <a:srgbClr val="000000"/>
                </a:solidFill>
                <a:latin typeface="Arial"/>
                <a:ea typeface="Arial"/>
                <a:cs typeface="Arial"/>
                <a:sym typeface="Arial"/>
              </a:rPr>
              <a:t>make changes if we let it.</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3fb84729924_6_119"/>
          <p:cNvSpPr txBox="1"/>
          <p:nvPr>
            <p:ph type="title"/>
          </p:nvPr>
        </p:nvSpPr>
        <p:spPr>
          <a:xfrm>
            <a:off x="635275" y="276387"/>
            <a:ext cx="7127700" cy="1563987"/>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solidFill>
                  <a:srgbClr val="2185C5"/>
                </a:solidFill>
              </a:rPr>
              <a:t>Agents go off and do things: they use tools and take actions in sequence</a:t>
            </a:r>
            <a:endParaRPr>
              <a:solidFill>
                <a:srgbClr val="2185C5"/>
              </a:solidFill>
            </a:endParaRPr>
          </a:p>
        </p:txBody>
      </p:sp>
      <p:sp>
        <p:nvSpPr>
          <p:cNvPr id="238" name="Google Shape;238;g3fb84729924_6_119"/>
          <p:cNvSpPr txBox="1"/>
          <p:nvPr>
            <p:ph idx="1" type="body"/>
          </p:nvPr>
        </p:nvSpPr>
        <p:spPr>
          <a:xfrm>
            <a:off x="893700" y="2002420"/>
            <a:ext cx="6462600" cy="2923467"/>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600"/>
              </a:spcBef>
              <a:spcAft>
                <a:spcPts val="0"/>
              </a:spcAft>
              <a:buSzPts val="1800"/>
              <a:buNone/>
            </a:pPr>
            <a:r>
              <a:rPr lang="en-US"/>
              <a:t>"Agents … are systems where LLMs dynamically </a:t>
            </a:r>
            <a:r>
              <a:rPr b="1" lang="en-US"/>
              <a:t>direct their own processes and tool usage</a:t>
            </a:r>
            <a:r>
              <a:rPr lang="en-US"/>
              <a:t>."</a:t>
            </a:r>
            <a:endParaRPr/>
          </a:p>
          <a:p>
            <a:pPr indent="0" lvl="0" marL="114300" rtl="0" algn="l">
              <a:lnSpc>
                <a:spcPct val="100000"/>
              </a:lnSpc>
              <a:spcBef>
                <a:spcPts val="600"/>
              </a:spcBef>
              <a:spcAft>
                <a:spcPts val="0"/>
              </a:spcAft>
              <a:buSzPts val="1800"/>
              <a:buNone/>
            </a:pPr>
            <a:r>
              <a:rPr lang="en-US"/>
              <a:t>--Anthropic, </a:t>
            </a:r>
            <a:r>
              <a:rPr lang="en-US" u="sng">
                <a:solidFill>
                  <a:schemeClr val="hlink"/>
                </a:solidFill>
                <a:hlinkClick r:id="rId3"/>
              </a:rPr>
              <a:t>Building Effective Agents</a:t>
            </a:r>
            <a:br>
              <a:rPr lang="en-US"/>
            </a:b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3fb84729924_6_124"/>
          <p:cNvSpPr txBox="1"/>
          <p:nvPr>
            <p:ph type="title"/>
          </p:nvPr>
        </p:nvSpPr>
        <p:spPr>
          <a:xfrm>
            <a:off x="635274" y="173620"/>
            <a:ext cx="7772400" cy="1266469"/>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sz="1800">
                <a:solidFill>
                  <a:srgbClr val="2185C5"/>
                </a:solidFill>
              </a:rPr>
              <a:t>As you may know, over the summer, hundreds of agents at OpenAI established a message board, delegated roles, accessed the Internet, hacked into another company, and briefly gained control of part of OpenAI’s internal system that trains future AI. </a:t>
            </a:r>
            <a:endParaRPr/>
          </a:p>
        </p:txBody>
      </p:sp>
      <p:pic>
        <p:nvPicPr>
          <p:cNvPr descr="Screenshot of a CBS News web page. At top, the CBS News logo. Below it, a video thumbnail of a man in glasses and a gray suit on a TV news set, with the caption &quot;CBS Mornings | Insiders issue warnings on A.I. threats,&quot; next to the video title &quot;How concerned should people be about Anthropic insiders' AI warnings?&quot; (04:05). Beneath that, in the U.S. section, an article headline reads: &quot;The OpenAI-Hugging Face hack was just the beginning, experts say: 'Even more powerful' AI is coming.&quot; Byline: Shaun Raviv. Updated on: September 10, 2026 / 10:37 AM EDT / CBS News." id="244" name="Google Shape;244;g3fb84729924_6_124">
            <a:hlinkClick r:id="rId3"/>
          </p:cNvPr>
          <p:cNvPicPr preferRelativeResize="0"/>
          <p:nvPr/>
        </p:nvPicPr>
        <p:blipFill rotWithShape="1">
          <a:blip r:embed="rId4">
            <a:alphaModFix/>
          </a:blip>
          <a:srcRect b="0" l="0" r="0" t="0"/>
          <a:stretch/>
        </p:blipFill>
        <p:spPr>
          <a:xfrm>
            <a:off x="736326" y="1440089"/>
            <a:ext cx="7772400" cy="34270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3fb84729924_6_129"/>
          <p:cNvSpPr txBox="1"/>
          <p:nvPr>
            <p:ph type="title"/>
          </p:nvPr>
        </p:nvSpPr>
        <p:spPr>
          <a:xfrm>
            <a:off x="635275" y="276387"/>
            <a:ext cx="6462600" cy="1911227"/>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solidFill>
                  <a:srgbClr val="2185C5"/>
                </a:solidFill>
              </a:rPr>
              <a:t>From now on, humans will likely live and work alongside highly capable agents that may or may not do our bidding</a:t>
            </a:r>
            <a:endParaRPr/>
          </a:p>
        </p:txBody>
      </p:sp>
      <p:sp>
        <p:nvSpPr>
          <p:cNvPr id="250" name="Google Shape;250;g3fb84729924_6_129"/>
          <p:cNvSpPr txBox="1"/>
          <p:nvPr>
            <p:ph idx="1" type="body"/>
          </p:nvPr>
        </p:nvSpPr>
        <p:spPr>
          <a:xfrm>
            <a:off x="893700" y="2384384"/>
            <a:ext cx="6462600" cy="2541503"/>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600"/>
              </a:spcBef>
              <a:spcAft>
                <a:spcPts val="0"/>
              </a:spcAft>
              <a:buClr>
                <a:srgbClr val="1F1F1F"/>
              </a:buClr>
              <a:buSzPts val="1800"/>
              <a:buNone/>
            </a:pPr>
            <a:r>
              <a:rPr lang="en-US" sz="2000"/>
              <a:t>“OpenAI models circumvented controls designed to isolate them from the internet and compromised parts of OpenAI’s internal research infrastructure and Hugging Face’s systems⁠.” –</a:t>
            </a:r>
            <a:r>
              <a:rPr lang="en-US" sz="2000" u="sng">
                <a:solidFill>
                  <a:schemeClr val="hlink"/>
                </a:solidFill>
                <a:hlinkClick r:id="rId3"/>
              </a:rPr>
              <a:t>OpenAI, 8/26/26</a:t>
            </a:r>
            <a:endParaRPr sz="2000"/>
          </a:p>
          <a:p>
            <a:pPr indent="0" lvl="0" marL="114300" rtl="0" algn="l">
              <a:lnSpc>
                <a:spcPct val="100000"/>
              </a:lnSpc>
              <a:spcBef>
                <a:spcPts val="600"/>
              </a:spcBef>
              <a:spcAft>
                <a:spcPts val="0"/>
              </a:spcAft>
              <a:buClr>
                <a:srgbClr val="1F1F1F"/>
              </a:buClr>
              <a:buSzPts val="1800"/>
              <a:buNone/>
            </a:pPr>
            <a:r>
              <a:t/>
            </a:r>
            <a:endParaRPr sz="2000"/>
          </a:p>
          <a:p>
            <a:pPr indent="0" lvl="0" marL="114300" rtl="0" algn="l">
              <a:lnSpc>
                <a:spcPct val="100000"/>
              </a:lnSpc>
              <a:spcBef>
                <a:spcPts val="600"/>
              </a:spcBef>
              <a:spcAft>
                <a:spcPts val="0"/>
              </a:spcAft>
              <a:buClr>
                <a:srgbClr val="1F1F1F"/>
              </a:buClr>
              <a:buSzPts val="1800"/>
              <a:buNone/>
            </a:pPr>
            <a:r>
              <a:rPr lang="en-US" sz="2000"/>
              <a:t>I found </a:t>
            </a:r>
            <a:r>
              <a:rPr lang="en-US" sz="2000" u="sng">
                <a:solidFill>
                  <a:schemeClr val="hlink"/>
                </a:solidFill>
                <a:hlinkClick r:id="rId4"/>
              </a:rPr>
              <a:t>Dwarkesh Patel’s narrative of events</a:t>
            </a:r>
            <a:r>
              <a:rPr lang="en-US" sz="2000"/>
              <a:t> and his </a:t>
            </a:r>
            <a:r>
              <a:rPr lang="en-US" sz="2000" u="sng">
                <a:solidFill>
                  <a:schemeClr val="hlink"/>
                </a:solidFill>
                <a:hlinkClick r:id="rId5"/>
              </a:rPr>
              <a:t>interview with Metr researcher Ajeya Cotra</a:t>
            </a:r>
            <a:r>
              <a:rPr lang="en-US" sz="2000"/>
              <a:t> helpful.</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fb84729924_6_134"/>
          <p:cNvSpPr txBox="1"/>
          <p:nvPr>
            <p:ph type="title"/>
          </p:nvPr>
        </p:nvSpPr>
        <p:spPr>
          <a:xfrm>
            <a:off x="635275" y="276399"/>
            <a:ext cx="7126800" cy="1938600"/>
          </a:xfrm>
          <a:prstGeom prst="rect">
            <a:avLst/>
          </a:prstGeom>
          <a:noFill/>
          <a:ln>
            <a:noFill/>
          </a:ln>
        </p:spPr>
        <p:txBody>
          <a:bodyPr anchorCtr="0" anchor="ctr" bIns="34275" lIns="342900" spcFirstLastPara="1" rIns="342900" wrap="square" tIns="342900">
            <a:normAutofit fontScale="90000"/>
          </a:bodyPr>
          <a:lstStyle/>
          <a:p>
            <a:pPr indent="0" lvl="0" marL="0" marR="0" rtl="0" algn="l">
              <a:lnSpc>
                <a:spcPct val="100000"/>
              </a:lnSpc>
              <a:spcBef>
                <a:spcPts val="0"/>
              </a:spcBef>
              <a:spcAft>
                <a:spcPts val="0"/>
              </a:spcAft>
              <a:buSzPct val="111111"/>
              <a:buNone/>
            </a:pPr>
            <a:r>
              <a:rPr lang="en-US">
                <a:solidFill>
                  <a:srgbClr val="2185C5"/>
                </a:solidFill>
              </a:rPr>
              <a:t>First step? Oversight. </a:t>
            </a:r>
            <a:r>
              <a:rPr lang="en-US">
                <a:solidFill>
                  <a:srgbClr val="2185C5"/>
                </a:solidFill>
              </a:rPr>
              <a:t>Citizens need to push for regulation. But also educators need to understand the new paradigm of AI capability if we are to guide our students in this era.</a:t>
            </a:r>
            <a:endParaRPr>
              <a:solidFill>
                <a:srgbClr val="2185C5"/>
              </a:solidFill>
            </a:endParaRPr>
          </a:p>
        </p:txBody>
      </p:sp>
      <p:sp>
        <p:nvSpPr>
          <p:cNvPr id="256" name="Google Shape;256;g3fb84729924_6_134"/>
          <p:cNvSpPr txBox="1"/>
          <p:nvPr>
            <p:ph idx="1" type="body"/>
          </p:nvPr>
        </p:nvSpPr>
        <p:spPr>
          <a:xfrm>
            <a:off x="893700" y="2680700"/>
            <a:ext cx="7126800" cy="2156700"/>
          </a:xfrm>
          <a:prstGeom prst="rect">
            <a:avLst/>
          </a:prstGeom>
          <a:noFill/>
          <a:ln>
            <a:noFill/>
          </a:ln>
        </p:spPr>
        <p:txBody>
          <a:bodyPr anchorCtr="0" anchor="t" bIns="91425" lIns="91425" spcFirstLastPara="1" rIns="91425" wrap="square" tIns="91425">
            <a:normAutofit lnSpcReduction="20000"/>
          </a:bodyPr>
          <a:lstStyle/>
          <a:p>
            <a:pPr indent="-347663" lvl="0" marL="457200" marR="0" rtl="0" algn="l">
              <a:lnSpc>
                <a:spcPct val="100000"/>
              </a:lnSpc>
              <a:spcBef>
                <a:spcPts val="0"/>
              </a:spcBef>
              <a:spcAft>
                <a:spcPts val="0"/>
              </a:spcAft>
              <a:buClr>
                <a:srgbClr val="000000"/>
              </a:buClr>
              <a:buSzPts val="1875"/>
              <a:buFont typeface="Arial"/>
              <a:buChar char="▷"/>
            </a:pPr>
            <a:r>
              <a:rPr lang="en-US" sz="1875">
                <a:solidFill>
                  <a:srgbClr val="000000"/>
                </a:solidFill>
                <a:latin typeface="Arial"/>
                <a:ea typeface="Arial"/>
                <a:cs typeface="Arial"/>
                <a:sym typeface="Arial"/>
              </a:rPr>
              <a:t>We might be concerned, disgusted, terrified, curious and/or excited. Regardless, agentic capabilities change the future of work.</a:t>
            </a:r>
            <a:endParaRPr sz="1875">
              <a:solidFill>
                <a:srgbClr val="000000"/>
              </a:solidFill>
              <a:latin typeface="Arial"/>
              <a:ea typeface="Arial"/>
              <a:cs typeface="Arial"/>
              <a:sym typeface="Arial"/>
            </a:endParaRPr>
          </a:p>
          <a:p>
            <a:pPr indent="-347663" lvl="0" marL="457200" marR="0" rtl="0" algn="l">
              <a:lnSpc>
                <a:spcPct val="100000"/>
              </a:lnSpc>
              <a:spcBef>
                <a:spcPts val="0"/>
              </a:spcBef>
              <a:spcAft>
                <a:spcPts val="0"/>
              </a:spcAft>
              <a:buClr>
                <a:srgbClr val="000000"/>
              </a:buClr>
              <a:buSzPts val="1875"/>
              <a:buFont typeface="Arial"/>
              <a:buChar char="▷"/>
            </a:pPr>
            <a:r>
              <a:rPr lang="en-US" sz="1875">
                <a:solidFill>
                  <a:srgbClr val="000000"/>
                </a:solidFill>
                <a:latin typeface="Arial"/>
                <a:ea typeface="Arial"/>
                <a:cs typeface="Arial"/>
                <a:sym typeface="Arial"/>
              </a:rPr>
              <a:t>To really get it, we need some experience working with agentic AI. </a:t>
            </a:r>
            <a:endParaRPr/>
          </a:p>
          <a:p>
            <a:pPr indent="-347663" lvl="0" marL="457200" marR="0" rtl="0" algn="l">
              <a:lnSpc>
                <a:spcPct val="100000"/>
              </a:lnSpc>
              <a:spcBef>
                <a:spcPts val="0"/>
              </a:spcBef>
              <a:spcAft>
                <a:spcPts val="0"/>
              </a:spcAft>
              <a:buClr>
                <a:srgbClr val="000000"/>
              </a:buClr>
              <a:buSzPts val="1875"/>
              <a:buFont typeface="Arial"/>
              <a:buChar char="▷"/>
            </a:pPr>
            <a:r>
              <a:rPr lang="en-US" sz="1875">
                <a:solidFill>
                  <a:srgbClr val="000000"/>
                </a:solidFill>
                <a:latin typeface="Arial"/>
                <a:ea typeface="Arial"/>
                <a:cs typeface="Arial"/>
                <a:sym typeface="Arial"/>
              </a:rPr>
              <a:t>Educators can be part of a societal quest to figure out how to maintain human agency alongside these systems.</a:t>
            </a:r>
            <a:endParaRPr/>
          </a:p>
          <a:p>
            <a:pPr indent="-347663" lvl="0" marL="457200" marR="0" rtl="0" algn="l">
              <a:lnSpc>
                <a:spcPct val="100000"/>
              </a:lnSpc>
              <a:spcBef>
                <a:spcPts val="0"/>
              </a:spcBef>
              <a:spcAft>
                <a:spcPts val="0"/>
              </a:spcAft>
              <a:buClr>
                <a:srgbClr val="000000"/>
              </a:buClr>
              <a:buSzPts val="1875"/>
              <a:buFont typeface="Arial"/>
              <a:buChar char="▷"/>
            </a:pPr>
            <a:r>
              <a:rPr lang="en-US" sz="1875">
                <a:solidFill>
                  <a:srgbClr val="000000"/>
                </a:solidFill>
                <a:latin typeface="Arial"/>
                <a:ea typeface="Arial"/>
                <a:cs typeface="Arial"/>
                <a:sym typeface="Arial"/>
              </a:rPr>
              <a:t>Also, agentic AI is extremely useful.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3fb84729924_6_139"/>
          <p:cNvSpPr txBox="1"/>
          <p:nvPr>
            <p:ph idx="1" type="body"/>
          </p:nvPr>
        </p:nvSpPr>
        <p:spPr>
          <a:xfrm>
            <a:off x="610250" y="2161800"/>
            <a:ext cx="8129400" cy="2458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400"/>
              <a:buNone/>
            </a:pPr>
            <a:r>
              <a:rPr lang="en-US" sz="1900"/>
              <a:t>“I worry that, in the world where this stuff does actually continue to improve, where it’s not just productivity theater, …if people aren’t even aware that these tools are out there, that people who are using them are getting some benefits from it, I just worry that they’re going to get left behind…”</a:t>
            </a:r>
            <a:endParaRPr sz="1900"/>
          </a:p>
          <a:p>
            <a:pPr indent="0" lvl="0" marL="0" rtl="0" algn="l">
              <a:lnSpc>
                <a:spcPct val="100000"/>
              </a:lnSpc>
              <a:spcBef>
                <a:spcPts val="600"/>
              </a:spcBef>
              <a:spcAft>
                <a:spcPts val="0"/>
              </a:spcAft>
              <a:buSzPts val="2400"/>
              <a:buNone/>
            </a:pPr>
            <a:r>
              <a:rPr lang="en-US" sz="2100"/>
              <a:t>–Kevin Roose, the </a:t>
            </a:r>
            <a:r>
              <a:rPr lang="en-US" sz="2100" u="sng">
                <a:solidFill>
                  <a:schemeClr val="hlink"/>
                </a:solidFill>
                <a:hlinkClick r:id="rId3"/>
              </a:rPr>
              <a:t>New York Times Hard Fork podcast, January 30, 2026</a:t>
            </a:r>
            <a:endParaRPr sz="1900"/>
          </a:p>
        </p:txBody>
      </p:sp>
      <p:sp>
        <p:nvSpPr>
          <p:cNvPr id="262" name="Google Shape;262;g3fb84729924_6_139"/>
          <p:cNvSpPr txBox="1"/>
          <p:nvPr>
            <p:ph idx="4294967295" type="title"/>
          </p:nvPr>
        </p:nvSpPr>
        <p:spPr>
          <a:xfrm>
            <a:off x="893699" y="358387"/>
            <a:ext cx="7377465" cy="888521"/>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lang="en-US">
                <a:solidFill>
                  <a:srgbClr val="2185C5"/>
                </a:solidFill>
              </a:rPr>
              <a:t>It’s also worth considering the concrete benefits to our work flows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3fb84729924_6_144"/>
          <p:cNvSpPr/>
          <p:nvPr/>
        </p:nvSpPr>
        <p:spPr>
          <a:xfrm>
            <a:off x="622300" y="381000"/>
            <a:ext cx="63500" cy="825500"/>
          </a:xfrm>
          <a:prstGeom prst="rect">
            <a:avLst/>
          </a:prstGeom>
          <a:solidFill>
            <a:srgbClr val="F2025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g3fb84729924_6_144"/>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F20253"/>
                </a:solidFill>
                <a:latin typeface="Arial"/>
                <a:ea typeface="Arial"/>
                <a:cs typeface="Arial"/>
                <a:sym typeface="Arial"/>
              </a:rPr>
              <a:t>QUICK POLL</a:t>
            </a:r>
            <a:endParaRPr b="0" i="0" sz="1400" u="none" cap="none" strike="noStrike">
              <a:solidFill>
                <a:srgbClr val="000000"/>
              </a:solidFill>
              <a:latin typeface="Arial"/>
              <a:ea typeface="Arial"/>
              <a:cs typeface="Arial"/>
              <a:sym typeface="Arial"/>
            </a:endParaRPr>
          </a:p>
        </p:txBody>
      </p:sp>
      <p:sp>
        <p:nvSpPr>
          <p:cNvPr id="269" name="Google Shape;269;g3fb84729924_6_144"/>
          <p:cNvSpPr txBox="1"/>
          <p:nvPr>
            <p:ph idx="4294967295" type="title"/>
          </p:nvPr>
        </p:nvSpPr>
        <p:spPr>
          <a:xfrm>
            <a:off x="800100" y="660400"/>
            <a:ext cx="6731000" cy="508000"/>
          </a:xfrm>
          <a:prstGeom prst="rect">
            <a:avLst/>
          </a:prstGeom>
          <a:noFill/>
          <a:ln>
            <a:noFill/>
          </a:ln>
        </p:spPr>
        <p:txBody>
          <a:bodyPr anchorCtr="0" anchor="t" bIns="0" lIns="91425" spcFirstLastPara="1" rIns="91425"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49535C"/>
                </a:solidFill>
                <a:latin typeface="Arial"/>
                <a:ea typeface="Arial"/>
                <a:cs typeface="Arial"/>
                <a:sym typeface="Arial"/>
              </a:rPr>
              <a:t>At this point, to what extent do you agree with my two arguments here? </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9535C"/>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1800"/>
              <a:buFont typeface="Arial"/>
              <a:buAutoNum type="alphaLcPeriod"/>
            </a:pPr>
            <a:r>
              <a:rPr b="0" i="0" lang="en-US" sz="1800" u="none" cap="none" strike="noStrike">
                <a:solidFill>
                  <a:srgbClr val="49535C"/>
                </a:solidFill>
                <a:latin typeface="Arial"/>
                <a:ea typeface="Arial"/>
                <a:cs typeface="Arial"/>
                <a:sym typeface="Arial"/>
              </a:rPr>
              <a:t>We need to try agentic AI in order to understand </a:t>
            </a:r>
            <a:r>
              <a:rPr lang="en-US" sz="1800">
                <a:solidFill>
                  <a:srgbClr val="49535C"/>
                </a:solidFill>
                <a:latin typeface="Arial"/>
                <a:ea typeface="Arial"/>
                <a:cs typeface="Arial"/>
                <a:sym typeface="Arial"/>
              </a:rPr>
              <a:t>it </a:t>
            </a:r>
            <a:r>
              <a:rPr b="0" i="0" lang="en-US" sz="1800" u="none" cap="none" strike="noStrike">
                <a:solidFill>
                  <a:srgbClr val="49535C"/>
                </a:solidFill>
                <a:latin typeface="Arial"/>
                <a:ea typeface="Arial"/>
                <a:cs typeface="Arial"/>
                <a:sym typeface="Arial"/>
              </a:rPr>
              <a:t>and better guide our students.</a:t>
            </a:r>
            <a:endParaRPr/>
          </a:p>
          <a:p>
            <a:pPr indent="-457200" lvl="0" marL="457200" marR="0" rtl="0" algn="l">
              <a:lnSpc>
                <a:spcPct val="100000"/>
              </a:lnSpc>
              <a:spcBef>
                <a:spcPts val="0"/>
              </a:spcBef>
              <a:spcAft>
                <a:spcPts val="0"/>
              </a:spcAft>
              <a:buClr>
                <a:srgbClr val="000000"/>
              </a:buClr>
              <a:buSzPts val="1800"/>
              <a:buFont typeface="Arial"/>
              <a:buAutoNum type="alphaLcPeriod"/>
            </a:pPr>
            <a:r>
              <a:rPr b="0" i="0" lang="en-US" sz="1800" u="none" cap="none" strike="noStrike">
                <a:solidFill>
                  <a:srgbClr val="49535C"/>
                </a:solidFill>
                <a:latin typeface="Arial"/>
                <a:ea typeface="Arial"/>
                <a:cs typeface="Arial"/>
                <a:sym typeface="Arial"/>
              </a:rPr>
              <a:t>Agentic AI can be useful to us without replacing core educator activities that should stay human.</a:t>
            </a:r>
            <a:endParaRPr/>
          </a:p>
        </p:txBody>
      </p:sp>
      <p:sp>
        <p:nvSpPr>
          <p:cNvPr id="270" name="Google Shape;270;g3fb84729924_6_144"/>
          <p:cNvSpPr/>
          <p:nvPr/>
        </p:nvSpPr>
        <p:spPr>
          <a:xfrm>
            <a:off x="800100" y="2671342"/>
            <a:ext cx="14224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Yes to </a:t>
            </a:r>
            <a:r>
              <a:rPr b="1" lang="en-US" sz="1500">
                <a:solidFill>
                  <a:srgbClr val="49535C"/>
                </a:solidFill>
              </a:rPr>
              <a:t>both</a:t>
            </a:r>
            <a:endParaRPr b="0" i="0" sz="1400" u="none" cap="none" strike="noStrike">
              <a:solidFill>
                <a:srgbClr val="000000"/>
              </a:solidFill>
              <a:latin typeface="Arial"/>
              <a:ea typeface="Arial"/>
              <a:cs typeface="Arial"/>
              <a:sym typeface="Arial"/>
            </a:endParaRPr>
          </a:p>
        </p:txBody>
      </p:sp>
      <p:sp>
        <p:nvSpPr>
          <p:cNvPr id="271" name="Google Shape;271;g3fb84729924_6_144"/>
          <p:cNvSpPr/>
          <p:nvPr/>
        </p:nvSpPr>
        <p:spPr>
          <a:xfrm>
            <a:off x="1295400" y="2912642"/>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272" name="Google Shape;272;g3fb84729924_6_144"/>
          <p:cNvSpPr/>
          <p:nvPr/>
        </p:nvSpPr>
        <p:spPr>
          <a:xfrm>
            <a:off x="2374900" y="2671342"/>
            <a:ext cx="14224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A only</a:t>
            </a:r>
            <a:endParaRPr b="0" i="0" sz="1400" u="none" cap="none" strike="noStrike">
              <a:solidFill>
                <a:srgbClr val="000000"/>
              </a:solidFill>
              <a:latin typeface="Arial"/>
              <a:ea typeface="Arial"/>
              <a:cs typeface="Arial"/>
              <a:sym typeface="Arial"/>
            </a:endParaRPr>
          </a:p>
        </p:txBody>
      </p:sp>
      <p:sp>
        <p:nvSpPr>
          <p:cNvPr id="273" name="Google Shape;273;g3fb84729924_6_144"/>
          <p:cNvSpPr/>
          <p:nvPr/>
        </p:nvSpPr>
        <p:spPr>
          <a:xfrm>
            <a:off x="2870200" y="2912642"/>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274" name="Google Shape;274;g3fb84729924_6_144"/>
          <p:cNvSpPr/>
          <p:nvPr/>
        </p:nvSpPr>
        <p:spPr>
          <a:xfrm>
            <a:off x="3949700" y="2671342"/>
            <a:ext cx="14224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B only</a:t>
            </a:r>
            <a:endParaRPr b="0" i="0" sz="1400" u="none" cap="none" strike="noStrike">
              <a:solidFill>
                <a:srgbClr val="000000"/>
              </a:solidFill>
              <a:latin typeface="Arial"/>
              <a:ea typeface="Arial"/>
              <a:cs typeface="Arial"/>
              <a:sym typeface="Arial"/>
            </a:endParaRPr>
          </a:p>
        </p:txBody>
      </p:sp>
      <p:sp>
        <p:nvSpPr>
          <p:cNvPr id="275" name="Google Shape;275;g3fb84729924_6_144"/>
          <p:cNvSpPr/>
          <p:nvPr/>
        </p:nvSpPr>
        <p:spPr>
          <a:xfrm>
            <a:off x="4445000" y="2912642"/>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276" name="Google Shape;276;g3fb84729924_6_144"/>
          <p:cNvSpPr txBox="1"/>
          <p:nvPr/>
        </p:nvSpPr>
        <p:spPr>
          <a:xfrm>
            <a:off x="1080100" y="4533900"/>
            <a:ext cx="7442200" cy="279400"/>
          </a:xfrm>
          <a:prstGeom prst="rect">
            <a:avLst/>
          </a:prstGeom>
          <a:noFill/>
          <a:ln>
            <a:noFill/>
          </a:ln>
        </p:spPr>
        <p:txBody>
          <a:bodyPr anchorCtr="0" anchor="ctr" bIns="0" lIns="91425" spcFirstLastPara="1" rIns="91425"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Type 1, 2, 3, 4, or 5 in the chat with any comments</a:t>
            </a:r>
            <a:r>
              <a:rPr b="0" i="0" lang="en-US" sz="1500" u="none" cap="none" strike="noStrike">
                <a:solidFill>
                  <a:srgbClr val="5C6771"/>
                </a:solidFill>
                <a:latin typeface="Arial"/>
                <a:ea typeface="Arial"/>
                <a:cs typeface="Arial"/>
                <a:sym typeface="Arial"/>
              </a:rPr>
              <a:t> — first reactions welcome, no wrong answers</a:t>
            </a:r>
            <a:endParaRPr b="0" i="0" sz="1400" u="none" cap="none" strike="noStrike">
              <a:solidFill>
                <a:srgbClr val="000000"/>
              </a:solidFill>
              <a:latin typeface="Arial"/>
              <a:ea typeface="Arial"/>
              <a:cs typeface="Arial"/>
              <a:sym typeface="Arial"/>
            </a:endParaRPr>
          </a:p>
        </p:txBody>
      </p:sp>
      <p:sp>
        <p:nvSpPr>
          <p:cNvPr id="277" name="Google Shape;277;g3fb84729924_6_144"/>
          <p:cNvSpPr/>
          <p:nvPr/>
        </p:nvSpPr>
        <p:spPr>
          <a:xfrm>
            <a:off x="5524500" y="2671342"/>
            <a:ext cx="14224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No to both</a:t>
            </a:r>
            <a:endParaRPr b="0" i="0" sz="1400" u="none" cap="none" strike="noStrike">
              <a:solidFill>
                <a:srgbClr val="000000"/>
              </a:solidFill>
              <a:latin typeface="Arial"/>
              <a:ea typeface="Arial"/>
              <a:cs typeface="Arial"/>
              <a:sym typeface="Arial"/>
            </a:endParaRPr>
          </a:p>
        </p:txBody>
      </p:sp>
      <p:sp>
        <p:nvSpPr>
          <p:cNvPr id="278" name="Google Shape;278;g3fb84729924_6_144"/>
          <p:cNvSpPr/>
          <p:nvPr/>
        </p:nvSpPr>
        <p:spPr>
          <a:xfrm>
            <a:off x="6019800" y="2912642"/>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sp>
        <p:nvSpPr>
          <p:cNvPr id="279" name="Google Shape;279;g3fb84729924_6_144"/>
          <p:cNvSpPr/>
          <p:nvPr/>
        </p:nvSpPr>
        <p:spPr>
          <a:xfrm>
            <a:off x="7099300" y="2671342"/>
            <a:ext cx="14224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Not sure</a:t>
            </a:r>
            <a:endParaRPr b="0" i="0" sz="1400" u="none" cap="none" strike="noStrike">
              <a:solidFill>
                <a:srgbClr val="000000"/>
              </a:solidFill>
              <a:latin typeface="Arial"/>
              <a:ea typeface="Arial"/>
              <a:cs typeface="Arial"/>
              <a:sym typeface="Arial"/>
            </a:endParaRPr>
          </a:p>
        </p:txBody>
      </p:sp>
      <p:sp>
        <p:nvSpPr>
          <p:cNvPr id="280" name="Google Shape;280;g3fb84729924_6_144"/>
          <p:cNvSpPr/>
          <p:nvPr/>
        </p:nvSpPr>
        <p:spPr>
          <a:xfrm>
            <a:off x="7594600" y="2912642"/>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pic>
        <p:nvPicPr>
          <p:cNvPr id="281" name="Google Shape;281;g3fb84729924_6_144"/>
          <p:cNvPicPr preferRelativeResize="0"/>
          <p:nvPr/>
        </p:nvPicPr>
        <p:blipFill rotWithShape="1">
          <a:blip r:embed="rId3">
            <a:alphaModFix/>
          </a:blip>
          <a:srcRect b="0" l="0" r="0" t="0"/>
          <a:stretch/>
        </p:blipFill>
        <p:spPr>
          <a:xfrm>
            <a:off x="800100" y="4533900"/>
            <a:ext cx="279400" cy="279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g3fb84729924_6_162"/>
          <p:cNvSpPr txBox="1"/>
          <p:nvPr>
            <p:ph type="ctrTitle"/>
          </p:nvPr>
        </p:nvSpPr>
        <p:spPr>
          <a:xfrm>
            <a:off x="623425" y="2806325"/>
            <a:ext cx="6736500" cy="1159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US"/>
              <a:t>What kinds of things can agentic AI do for us?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g3fb84729924_6_166"/>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plan and execute multi-step processes</a:t>
            </a:r>
            <a:endParaRPr b="0" i="0" sz="2600" u="none" cap="none" strike="noStrike">
              <a:solidFill>
                <a:schemeClr val="accent5"/>
              </a:solidFill>
              <a:latin typeface="Raleway"/>
              <a:ea typeface="Raleway"/>
              <a:cs typeface="Raleway"/>
              <a:sym typeface="Raleway"/>
            </a:endParaRPr>
          </a:p>
        </p:txBody>
      </p:sp>
      <p:sp>
        <p:nvSpPr>
          <p:cNvPr id="292" name="Google Shape;292;g3fb84729924_6_166"/>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293" name="Google Shape;293;g3fb84729924_6_166"/>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g3fb84729924_6_166"/>
          <p:cNvSpPr txBox="1"/>
          <p:nvPr/>
        </p:nvSpPr>
        <p:spPr>
          <a:xfrm>
            <a:off x="800100" y="1524000"/>
            <a:ext cx="4211738" cy="9525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i="1" lang="en-US">
                <a:solidFill>
                  <a:srgbClr val="677480"/>
                </a:solidFill>
              </a:rPr>
              <a:t>Systems</a:t>
            </a:r>
            <a:r>
              <a:rPr b="0" i="1" lang="en-US" sz="1400" u="none" cap="none" strike="noStrike">
                <a:solidFill>
                  <a:srgbClr val="677480"/>
                </a:solidFill>
                <a:latin typeface="Arial"/>
                <a:ea typeface="Arial"/>
                <a:cs typeface="Arial"/>
                <a:sym typeface="Arial"/>
              </a:rPr>
              <a:t> plan and execute sequences of actions to accomplish a goal, “reflecting” and changing course along the way. See screenshot to the right of a sample task list for the prompt below.</a:t>
            </a:r>
            <a:endParaRPr b="0" i="0" sz="1400" u="none" cap="none" strike="noStrike">
              <a:solidFill>
                <a:srgbClr val="000000"/>
              </a:solidFill>
              <a:latin typeface="Arial"/>
              <a:ea typeface="Arial"/>
              <a:cs typeface="Arial"/>
              <a:sym typeface="Arial"/>
            </a:endParaRPr>
          </a:p>
        </p:txBody>
      </p:sp>
      <p:sp>
        <p:nvSpPr>
          <p:cNvPr id="295" name="Google Shape;295;g3fb84729924_6_166"/>
          <p:cNvSpPr/>
          <p:nvPr/>
        </p:nvSpPr>
        <p:spPr>
          <a:xfrm>
            <a:off x="800100" y="2953231"/>
            <a:ext cx="4211738" cy="1936269"/>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EXAMPLE PROMPT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Take my Fall 2025 online syllabus and mark it up with </a:t>
            </a:r>
            <a:r>
              <a:rPr i="1" lang="en-US">
                <a:solidFill>
                  <a:srgbClr val="49535C"/>
                </a:solidFill>
              </a:rPr>
              <a:t>suggesting mode</a:t>
            </a:r>
            <a:r>
              <a:rPr b="0" i="1" lang="en-US" sz="1400" u="none" cap="none" strike="noStrike">
                <a:solidFill>
                  <a:srgbClr val="49535C"/>
                </a:solidFill>
                <a:latin typeface="Arial"/>
                <a:ea typeface="Arial"/>
                <a:cs typeface="Arial"/>
                <a:sym typeface="Arial"/>
              </a:rPr>
              <a:t> changes and comments, using only two sources: the differences in my Spring 2026 syllabus and the decisions we made building the Fall 2026 course. </a:t>
            </a:r>
            <a:endParaRPr b="0" i="0" sz="1400" u="none" cap="none" strike="noStrike">
              <a:solidFill>
                <a:srgbClr val="000000"/>
              </a:solidFill>
              <a:latin typeface="Arial"/>
              <a:ea typeface="Arial"/>
              <a:cs typeface="Arial"/>
              <a:sym typeface="Arial"/>
            </a:endParaRPr>
          </a:p>
        </p:txBody>
      </p:sp>
      <p:sp>
        <p:nvSpPr>
          <p:cNvPr descr="Chat prompt icon" id="296" name="Google Shape;296;g3fb84729924_6_166"/>
          <p:cNvSpPr/>
          <p:nvPr/>
        </p:nvSpPr>
        <p:spPr>
          <a:xfrm>
            <a:off x="1016000" y="3172725"/>
            <a:ext cx="355500" cy="35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creenshot of an AI assistant's progress checklist for a syllabus revision task. Seven steps are checked off and struck through: reading and comparing the Fall 2025 and Spring 2026 syllabi, reviewing the revision plan, creating a marked-up copy of the Fall 2025 syllabus with tracked changes and comments, verifying the markup, delivering the file, reading the new Fall 2026 draft, and marking it up with comments for style and tracked changes for grammar." id="297" name="Google Shape;297;g3fb84729924_6_166"/>
          <p:cNvPicPr preferRelativeResize="0"/>
          <p:nvPr/>
        </p:nvPicPr>
        <p:blipFill rotWithShape="1">
          <a:blip r:embed="rId3">
            <a:alphaModFix/>
          </a:blip>
          <a:srcRect b="0" l="0" r="0" t="0"/>
          <a:stretch/>
        </p:blipFill>
        <p:spPr>
          <a:xfrm>
            <a:off x="5521298" y="1270000"/>
            <a:ext cx="2621317" cy="3619500"/>
          </a:xfrm>
          <a:prstGeom prst="rect">
            <a:avLst/>
          </a:prstGeom>
          <a:noFill/>
          <a:ln>
            <a:noFill/>
          </a:ln>
        </p:spPr>
      </p:pic>
      <p:pic>
        <p:nvPicPr>
          <p:cNvPr id="298" name="Google Shape;298;g3fb84729924_6_166"/>
          <p:cNvPicPr preferRelativeResize="0"/>
          <p:nvPr/>
        </p:nvPicPr>
        <p:blipFill rotWithShape="1">
          <a:blip r:embed="rId4">
            <a:alphaModFix/>
          </a:blip>
          <a:srcRect b="0" l="0" r="0" t="0"/>
          <a:stretch/>
        </p:blipFill>
        <p:spPr>
          <a:xfrm>
            <a:off x="1016000" y="2895600"/>
            <a:ext cx="355600" cy="35863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9FD"/>
        </a:solidFill>
      </p:bgPr>
    </p:bg>
    <p:spTree>
      <p:nvGrpSpPr>
        <p:cNvPr id="302" name="Shape 302"/>
        <p:cNvGrpSpPr/>
        <p:nvPr/>
      </p:nvGrpSpPr>
      <p:grpSpPr>
        <a:xfrm>
          <a:off x="0" y="0"/>
          <a:ext cx="0" cy="0"/>
          <a:chOff x="0" y="0"/>
          <a:chExt cx="0" cy="0"/>
        </a:xfrm>
      </p:grpSpPr>
      <p:sp>
        <p:nvSpPr>
          <p:cNvPr id="303" name="Google Shape;303;g3fb84729924_6_177"/>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b="0" i="0" lang="en-US" sz="2400" u="none" cap="none" strike="noStrike">
                <a:solidFill>
                  <a:srgbClr val="49535C"/>
                </a:solidFill>
                <a:latin typeface="Raleway"/>
                <a:ea typeface="Raleway"/>
                <a:cs typeface="Raleway"/>
                <a:sym typeface="Raleway"/>
              </a:rPr>
              <a:t>Access and pricing</a:t>
            </a:r>
            <a:endParaRPr b="0" i="0" sz="3200" u="none" cap="none" strike="noStrike">
              <a:solidFill>
                <a:schemeClr val="accent5"/>
              </a:solidFill>
              <a:latin typeface="Raleway"/>
              <a:ea typeface="Raleway"/>
              <a:cs typeface="Raleway"/>
              <a:sym typeface="Raleway"/>
            </a:endParaRPr>
          </a:p>
        </p:txBody>
      </p:sp>
      <p:sp>
        <p:nvSpPr>
          <p:cNvPr id="304" name="Google Shape;304;g3fb84729924_6_177"/>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2185C5"/>
                </a:solidFill>
                <a:latin typeface="Arial"/>
                <a:ea typeface="Arial"/>
                <a:cs typeface="Arial"/>
                <a:sym typeface="Arial"/>
              </a:rPr>
              <a:t>Multi-step processes</a:t>
            </a:r>
            <a:endParaRPr b="0" i="0" sz="1400" u="none" cap="none" strike="noStrike">
              <a:solidFill>
                <a:srgbClr val="000000"/>
              </a:solidFill>
              <a:latin typeface="Arial"/>
              <a:ea typeface="Arial"/>
              <a:cs typeface="Arial"/>
              <a:sym typeface="Arial"/>
            </a:endParaRPr>
          </a:p>
        </p:txBody>
      </p:sp>
      <p:sp>
        <p:nvSpPr>
          <p:cNvPr id="305" name="Google Shape;305;g3fb84729924_6_177"/>
          <p:cNvSpPr/>
          <p:nvPr/>
        </p:nvSpPr>
        <p:spPr>
          <a:xfrm>
            <a:off x="622300" y="381000"/>
            <a:ext cx="63500" cy="825500"/>
          </a:xfrm>
          <a:prstGeom prst="rect">
            <a:avLst/>
          </a:prstGeom>
          <a:solidFill>
            <a:srgbClr val="7ECEF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3fb84729924_6_177"/>
          <p:cNvSpPr txBox="1"/>
          <p:nvPr/>
        </p:nvSpPr>
        <p:spPr>
          <a:xfrm>
            <a:off x="11430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HOW TO ACCESS IT</a:t>
            </a:r>
            <a:endParaRPr b="0" i="0" sz="1400" u="none" cap="none" strike="noStrike">
              <a:solidFill>
                <a:srgbClr val="000000"/>
              </a:solidFill>
              <a:latin typeface="Arial"/>
              <a:ea typeface="Arial"/>
              <a:cs typeface="Arial"/>
              <a:sym typeface="Arial"/>
            </a:endParaRPr>
          </a:p>
        </p:txBody>
      </p:sp>
      <p:sp>
        <p:nvSpPr>
          <p:cNvPr id="307" name="Google Shape;307;g3fb84729924_6_177"/>
          <p:cNvSpPr txBox="1"/>
          <p:nvPr/>
        </p:nvSpPr>
        <p:spPr>
          <a:xfrm>
            <a:off x="8001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Most systems (such as Claude, ChatGPT, Gemini, Copilot) now do this as a matter of course.</a:t>
            </a:r>
            <a:endParaRPr b="0" i="0" sz="1400" u="none" cap="none" strike="noStrike">
              <a:solidFill>
                <a:srgbClr val="000000"/>
              </a:solidFill>
              <a:latin typeface="Arial"/>
              <a:ea typeface="Arial"/>
              <a:cs typeface="Arial"/>
              <a:sym typeface="Arial"/>
            </a:endParaRPr>
          </a:p>
        </p:txBody>
      </p:sp>
      <p:sp>
        <p:nvSpPr>
          <p:cNvPr id="308" name="Google Shape;308;g3fb84729924_6_177"/>
          <p:cNvSpPr txBox="1"/>
          <p:nvPr/>
        </p:nvSpPr>
        <p:spPr>
          <a:xfrm>
            <a:off x="52959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PRICE POINTS</a:t>
            </a:r>
            <a:endParaRPr b="0" i="0" sz="1400" u="none" cap="none" strike="noStrike">
              <a:solidFill>
                <a:srgbClr val="000000"/>
              </a:solidFill>
              <a:latin typeface="Arial"/>
              <a:ea typeface="Arial"/>
              <a:cs typeface="Arial"/>
              <a:sym typeface="Arial"/>
            </a:endParaRPr>
          </a:p>
        </p:txBody>
      </p:sp>
      <p:sp>
        <p:nvSpPr>
          <p:cNvPr id="309" name="Google Shape;309;g3fb84729924_6_177"/>
          <p:cNvSpPr txBox="1"/>
          <p:nvPr/>
        </p:nvSpPr>
        <p:spPr>
          <a:xfrm>
            <a:off x="49530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Free, until you run out of tokens</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Paid individual accounts and institutional licenses add capacity</a:t>
            </a:r>
            <a:endParaRPr b="0" i="0" sz="1400" u="none" cap="none" strike="noStrike">
              <a:solidFill>
                <a:srgbClr val="000000"/>
              </a:solidFill>
              <a:latin typeface="Arial"/>
              <a:ea typeface="Arial"/>
              <a:cs typeface="Arial"/>
              <a:sym typeface="Arial"/>
            </a:endParaRPr>
          </a:p>
        </p:txBody>
      </p:sp>
      <p:cxnSp>
        <p:nvCxnSpPr>
          <p:cNvPr id="310" name="Google Shape;310;g3fb84729924_6_177"/>
          <p:cNvCxnSpPr/>
          <p:nvPr/>
        </p:nvCxnSpPr>
        <p:spPr>
          <a:xfrm>
            <a:off x="4660900" y="1587500"/>
            <a:ext cx="0" cy="2514600"/>
          </a:xfrm>
          <a:prstGeom prst="straightConnector1">
            <a:avLst/>
          </a:prstGeom>
          <a:noFill/>
          <a:ln cap="flat" cmpd="sng" w="9525">
            <a:solidFill>
              <a:srgbClr val="DEE2E6"/>
            </a:solidFill>
            <a:prstDash val="solid"/>
            <a:round/>
            <a:headEnd len="sm" w="sm" type="none"/>
            <a:tailEnd len="sm" w="sm" type="none"/>
          </a:ln>
        </p:spPr>
      </p:cxnSp>
      <p:sp>
        <p:nvSpPr>
          <p:cNvPr descr="Access icon" id="311" name="Google Shape;311;g3fb84729924_6_177"/>
          <p:cNvSpPr/>
          <p:nvPr/>
        </p:nvSpPr>
        <p:spPr>
          <a:xfrm>
            <a:off x="8001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Pricing icon" id="312" name="Google Shape;312;g3fb84729924_6_177"/>
          <p:cNvSpPr/>
          <p:nvPr/>
        </p:nvSpPr>
        <p:spPr>
          <a:xfrm>
            <a:off x="49530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13" name="Google Shape;313;g3fb84729924_6_177"/>
          <p:cNvPicPr preferRelativeResize="0"/>
          <p:nvPr/>
        </p:nvPicPr>
        <p:blipFill rotWithShape="1">
          <a:blip r:embed="rId3">
            <a:alphaModFix/>
          </a:blip>
          <a:srcRect b="0" l="0" r="0" t="0"/>
          <a:stretch/>
        </p:blipFill>
        <p:spPr>
          <a:xfrm>
            <a:off x="800100" y="1549400"/>
            <a:ext cx="266700" cy="266700"/>
          </a:xfrm>
          <a:prstGeom prst="rect">
            <a:avLst/>
          </a:prstGeom>
          <a:noFill/>
          <a:ln>
            <a:noFill/>
          </a:ln>
        </p:spPr>
      </p:pic>
      <p:pic>
        <p:nvPicPr>
          <p:cNvPr id="314" name="Google Shape;314;g3fb84729924_6_177"/>
          <p:cNvPicPr preferRelativeResize="0"/>
          <p:nvPr/>
        </p:nvPicPr>
        <p:blipFill rotWithShape="1">
          <a:blip r:embed="rId4">
            <a:alphaModFix/>
          </a:blip>
          <a:srcRect b="0" l="0" r="0" t="0"/>
          <a:stretch/>
        </p:blipFill>
        <p:spPr>
          <a:xfrm>
            <a:off x="4953000" y="1549400"/>
            <a:ext cx="266700" cy="266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g3fb84729924_6_192"/>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research and synthesize findings</a:t>
            </a:r>
            <a:endParaRPr b="0" i="0" sz="2600" u="none" cap="none" strike="noStrike">
              <a:solidFill>
                <a:schemeClr val="accent5"/>
              </a:solidFill>
              <a:latin typeface="Raleway"/>
              <a:ea typeface="Raleway"/>
              <a:cs typeface="Raleway"/>
              <a:sym typeface="Raleway"/>
            </a:endParaRPr>
          </a:p>
        </p:txBody>
      </p:sp>
      <p:sp>
        <p:nvSpPr>
          <p:cNvPr id="320" name="Google Shape;320;g3fb84729924_6_192"/>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321" name="Google Shape;321;g3fb84729924_6_192"/>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g3fb84729924_6_192"/>
          <p:cNvSpPr txBox="1"/>
          <p:nvPr/>
        </p:nvSpPr>
        <p:spPr>
          <a:xfrm>
            <a:off x="800100" y="1524000"/>
            <a:ext cx="7721600" cy="9525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b="0" i="1" lang="en-US" sz="1400" u="none" cap="none" strike="noStrike">
                <a:solidFill>
                  <a:srgbClr val="677480"/>
                </a:solidFill>
                <a:latin typeface="Arial"/>
                <a:ea typeface="Arial"/>
                <a:cs typeface="Arial"/>
                <a:sym typeface="Arial"/>
              </a:rPr>
              <a:t>Sometimes called “Deep Research” reports, these involve multi-step research processes involving live search online or in connected apps.</a:t>
            </a:r>
            <a:endParaRPr b="0" i="0" sz="1400" u="none" cap="none" strike="noStrike">
              <a:solidFill>
                <a:srgbClr val="000000"/>
              </a:solidFill>
              <a:latin typeface="Arial"/>
              <a:ea typeface="Arial"/>
              <a:cs typeface="Arial"/>
              <a:sym typeface="Arial"/>
            </a:endParaRPr>
          </a:p>
        </p:txBody>
      </p:sp>
      <p:sp>
        <p:nvSpPr>
          <p:cNvPr id="323" name="Google Shape;323;g3fb84729924_6_192"/>
          <p:cNvSpPr/>
          <p:nvPr/>
        </p:nvSpPr>
        <p:spPr>
          <a:xfrm>
            <a:off x="800100" y="2262753"/>
            <a:ext cx="7721600" cy="2499747"/>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EXAMPLE PROMPTS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t/>
            </a:r>
            <a:endParaRPr b="0" i="1" sz="1400" u="none" cap="none" strike="noStrike">
              <a:solidFill>
                <a:srgbClr val="49535C"/>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I'd like a landscape report on agentic AI costs for educators and consumers of free or subscription-based AI systems. </a:t>
            </a:r>
            <a:r>
              <a:rPr lang="en-US">
                <a:solidFill>
                  <a:srgbClr val="49535C"/>
                </a:solidFill>
              </a:rPr>
              <a:t>(See the </a:t>
            </a:r>
            <a:r>
              <a:rPr lang="en-US" u="sng">
                <a:solidFill>
                  <a:schemeClr val="hlink"/>
                </a:solidFill>
                <a:hlinkClick r:id="rId3"/>
              </a:rPr>
              <a:t>resulting report</a:t>
            </a:r>
            <a:r>
              <a:rPr lang="en-US">
                <a:solidFill>
                  <a:srgbClr val="49535C"/>
                </a:solidFill>
              </a:rPr>
              <a:t>.)</a:t>
            </a:r>
            <a:endParaRPr b="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49535C"/>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Go through my Fall 2026 course and give me a list of every AI-related reading by week, with links.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49535C"/>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Write a report on how I've taught Grammarly for grammar and word choice in English C1000 across the last three semesters.</a:t>
            </a:r>
            <a:endParaRPr b="0" i="0" sz="1400" u="none" cap="none" strike="noStrike">
              <a:solidFill>
                <a:srgbClr val="000000"/>
              </a:solidFill>
              <a:latin typeface="Arial"/>
              <a:ea typeface="Arial"/>
              <a:cs typeface="Arial"/>
              <a:sym typeface="Arial"/>
            </a:endParaRPr>
          </a:p>
        </p:txBody>
      </p:sp>
      <p:sp>
        <p:nvSpPr>
          <p:cNvPr descr="Chat prompt icon" id="324" name="Google Shape;324;g3fb84729924_6_192"/>
          <p:cNvSpPr/>
          <p:nvPr/>
        </p:nvSpPr>
        <p:spPr>
          <a:xfrm>
            <a:off x="1016000" y="2895600"/>
            <a:ext cx="355600" cy="35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25" name="Google Shape;325;g3fb84729924_6_192"/>
          <p:cNvPicPr preferRelativeResize="0"/>
          <p:nvPr/>
        </p:nvPicPr>
        <p:blipFill rotWithShape="1">
          <a:blip r:embed="rId4">
            <a:alphaModFix/>
          </a:blip>
          <a:srcRect b="0" l="0" r="0" t="0"/>
          <a:stretch/>
        </p:blipFill>
        <p:spPr>
          <a:xfrm>
            <a:off x="1016000" y="2895600"/>
            <a:ext cx="355600" cy="35863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9FD"/>
        </a:solidFill>
      </p:bgPr>
    </p:bg>
    <p:spTree>
      <p:nvGrpSpPr>
        <p:cNvPr id="329" name="Shape 329"/>
        <p:cNvGrpSpPr/>
        <p:nvPr/>
      </p:nvGrpSpPr>
      <p:grpSpPr>
        <a:xfrm>
          <a:off x="0" y="0"/>
          <a:ext cx="0" cy="0"/>
          <a:chOff x="0" y="0"/>
          <a:chExt cx="0" cy="0"/>
        </a:xfrm>
      </p:grpSpPr>
      <p:sp>
        <p:nvSpPr>
          <p:cNvPr id="330" name="Google Shape;330;g3fb84729924_6_202"/>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b="0" i="0" lang="en-US" sz="2400" u="none" cap="none" strike="noStrike">
                <a:solidFill>
                  <a:srgbClr val="49535C"/>
                </a:solidFill>
                <a:latin typeface="Raleway"/>
                <a:ea typeface="Raleway"/>
                <a:cs typeface="Raleway"/>
                <a:sym typeface="Raleway"/>
              </a:rPr>
              <a:t>Access and pricing for research</a:t>
            </a:r>
            <a:endParaRPr b="0" i="0" sz="3200" u="none" cap="none" strike="noStrike">
              <a:solidFill>
                <a:schemeClr val="accent5"/>
              </a:solidFill>
              <a:latin typeface="Raleway"/>
              <a:ea typeface="Raleway"/>
              <a:cs typeface="Raleway"/>
              <a:sym typeface="Raleway"/>
            </a:endParaRPr>
          </a:p>
        </p:txBody>
      </p:sp>
      <p:sp>
        <p:nvSpPr>
          <p:cNvPr id="331" name="Google Shape;331;g3fb84729924_6_202"/>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2185C5"/>
                </a:solidFill>
                <a:latin typeface="Arial"/>
                <a:ea typeface="Arial"/>
                <a:cs typeface="Arial"/>
                <a:sym typeface="Arial"/>
              </a:rPr>
              <a:t>Research and Synthesize Findings</a:t>
            </a:r>
            <a:endParaRPr b="0" i="0" sz="1400" u="none" cap="none" strike="noStrike">
              <a:solidFill>
                <a:srgbClr val="000000"/>
              </a:solidFill>
              <a:latin typeface="Arial"/>
              <a:ea typeface="Arial"/>
              <a:cs typeface="Arial"/>
              <a:sym typeface="Arial"/>
            </a:endParaRPr>
          </a:p>
        </p:txBody>
      </p:sp>
      <p:sp>
        <p:nvSpPr>
          <p:cNvPr id="332" name="Google Shape;332;g3fb84729924_6_202"/>
          <p:cNvSpPr/>
          <p:nvPr/>
        </p:nvSpPr>
        <p:spPr>
          <a:xfrm>
            <a:off x="622300" y="381000"/>
            <a:ext cx="63500" cy="825500"/>
          </a:xfrm>
          <a:prstGeom prst="rect">
            <a:avLst/>
          </a:prstGeom>
          <a:solidFill>
            <a:srgbClr val="7ECEF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g3fb84729924_6_202"/>
          <p:cNvSpPr txBox="1"/>
          <p:nvPr/>
        </p:nvSpPr>
        <p:spPr>
          <a:xfrm>
            <a:off x="11430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HOW TO ACCESS IT</a:t>
            </a:r>
            <a:endParaRPr b="0" i="0" sz="1400" u="none" cap="none" strike="noStrike">
              <a:solidFill>
                <a:srgbClr val="000000"/>
              </a:solidFill>
              <a:latin typeface="Arial"/>
              <a:ea typeface="Arial"/>
              <a:cs typeface="Arial"/>
              <a:sym typeface="Arial"/>
            </a:endParaRPr>
          </a:p>
        </p:txBody>
      </p:sp>
      <p:sp>
        <p:nvSpPr>
          <p:cNvPr id="334" name="Google Shape;334;g3fb84729924_6_202"/>
          <p:cNvSpPr txBox="1"/>
          <p:nvPr/>
        </p:nvSpPr>
        <p:spPr>
          <a:xfrm>
            <a:off x="8001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Request it in chat. Most systems (such as Claude, ChatGPT, Gemini, Copilot) will access the Internet for research or work with a file or connector for data access.</a:t>
            </a:r>
            <a:endParaRPr b="0" i="0" sz="1400" u="none" cap="none" strike="noStrike">
              <a:solidFill>
                <a:srgbClr val="000000"/>
              </a:solidFill>
              <a:latin typeface="Arial"/>
              <a:ea typeface="Arial"/>
              <a:cs typeface="Arial"/>
              <a:sym typeface="Arial"/>
            </a:endParaRPr>
          </a:p>
        </p:txBody>
      </p:sp>
      <p:sp>
        <p:nvSpPr>
          <p:cNvPr id="335" name="Google Shape;335;g3fb84729924_6_202"/>
          <p:cNvSpPr txBox="1"/>
          <p:nvPr/>
        </p:nvSpPr>
        <p:spPr>
          <a:xfrm>
            <a:off x="52959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PRICE POINTS</a:t>
            </a:r>
            <a:endParaRPr b="0" i="0" sz="1400" u="none" cap="none" strike="noStrike">
              <a:solidFill>
                <a:srgbClr val="000000"/>
              </a:solidFill>
              <a:latin typeface="Arial"/>
              <a:ea typeface="Arial"/>
              <a:cs typeface="Arial"/>
              <a:sym typeface="Arial"/>
            </a:endParaRPr>
          </a:p>
        </p:txBody>
      </p:sp>
      <p:sp>
        <p:nvSpPr>
          <p:cNvPr id="336" name="Google Shape;336;g3fb84729924_6_202"/>
          <p:cNvSpPr txBox="1"/>
          <p:nvPr/>
        </p:nvSpPr>
        <p:spPr>
          <a:xfrm>
            <a:off x="49530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Usually free until you run out of tokens as long as the chatbot doesn’t hit a browsing barrier on a particular site.</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Limited number of “Deep Research” runs per month on free accounts.</a:t>
            </a:r>
            <a:endParaRPr b="0" i="1" sz="1400" u="none" cap="none" strike="noStrike">
              <a:solidFill>
                <a:srgbClr val="67748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For some sites, only a browser agent on a paid plan will be allowed access.</a:t>
            </a:r>
            <a:endParaRPr b="0" i="1" sz="1400" u="none" cap="none" strike="noStrike">
              <a:solidFill>
                <a:srgbClr val="677480"/>
              </a:solidFill>
              <a:latin typeface="Arial"/>
              <a:ea typeface="Arial"/>
              <a:cs typeface="Arial"/>
              <a:sym typeface="Arial"/>
            </a:endParaRPr>
          </a:p>
        </p:txBody>
      </p:sp>
      <p:cxnSp>
        <p:nvCxnSpPr>
          <p:cNvPr id="337" name="Google Shape;337;g3fb84729924_6_202"/>
          <p:cNvCxnSpPr/>
          <p:nvPr/>
        </p:nvCxnSpPr>
        <p:spPr>
          <a:xfrm>
            <a:off x="4660900" y="1587500"/>
            <a:ext cx="0" cy="2514600"/>
          </a:xfrm>
          <a:prstGeom prst="straightConnector1">
            <a:avLst/>
          </a:prstGeom>
          <a:noFill/>
          <a:ln cap="flat" cmpd="sng" w="9525">
            <a:solidFill>
              <a:srgbClr val="DEE2E6"/>
            </a:solidFill>
            <a:prstDash val="solid"/>
            <a:round/>
            <a:headEnd len="sm" w="sm" type="none"/>
            <a:tailEnd len="sm" w="sm" type="none"/>
          </a:ln>
        </p:spPr>
      </p:cxnSp>
      <p:sp>
        <p:nvSpPr>
          <p:cNvPr descr="Access icon" id="338" name="Google Shape;338;g3fb84729924_6_202"/>
          <p:cNvSpPr/>
          <p:nvPr/>
        </p:nvSpPr>
        <p:spPr>
          <a:xfrm>
            <a:off x="8001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Pricing icon" id="339" name="Google Shape;339;g3fb84729924_6_202"/>
          <p:cNvSpPr/>
          <p:nvPr/>
        </p:nvSpPr>
        <p:spPr>
          <a:xfrm>
            <a:off x="49530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40" name="Google Shape;340;g3fb84729924_6_202"/>
          <p:cNvPicPr preferRelativeResize="0"/>
          <p:nvPr/>
        </p:nvPicPr>
        <p:blipFill rotWithShape="1">
          <a:blip r:embed="rId3">
            <a:alphaModFix/>
          </a:blip>
          <a:srcRect b="0" l="0" r="0" t="0"/>
          <a:stretch/>
        </p:blipFill>
        <p:spPr>
          <a:xfrm>
            <a:off x="800100" y="1549400"/>
            <a:ext cx="266700" cy="266700"/>
          </a:xfrm>
          <a:prstGeom prst="rect">
            <a:avLst/>
          </a:prstGeom>
          <a:noFill/>
          <a:ln>
            <a:noFill/>
          </a:ln>
        </p:spPr>
      </p:pic>
      <p:pic>
        <p:nvPicPr>
          <p:cNvPr id="341" name="Google Shape;341;g3fb84729924_6_202"/>
          <p:cNvPicPr preferRelativeResize="0"/>
          <p:nvPr/>
        </p:nvPicPr>
        <p:blipFill rotWithShape="1">
          <a:blip r:embed="rId4">
            <a:alphaModFix/>
          </a:blip>
          <a:srcRect b="0" l="0" r="0" t="0"/>
          <a:stretch/>
        </p:blipFill>
        <p:spPr>
          <a:xfrm>
            <a:off x="4953000" y="1549400"/>
            <a:ext cx="266700" cy="266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g3fb84729924_6_217"/>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work alongside us with email and calendar</a:t>
            </a:r>
            <a:endParaRPr b="0" i="0" sz="2600" u="none" cap="none" strike="noStrike">
              <a:solidFill>
                <a:schemeClr val="accent5"/>
              </a:solidFill>
              <a:latin typeface="Raleway"/>
              <a:ea typeface="Raleway"/>
              <a:cs typeface="Raleway"/>
              <a:sym typeface="Raleway"/>
            </a:endParaRPr>
          </a:p>
        </p:txBody>
      </p:sp>
      <p:sp>
        <p:nvSpPr>
          <p:cNvPr id="347" name="Google Shape;347;g3fb84729924_6_217"/>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348" name="Google Shape;348;g3fb84729924_6_217"/>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g3fb84729924_6_217"/>
          <p:cNvSpPr txBox="1"/>
          <p:nvPr/>
        </p:nvSpPr>
        <p:spPr>
          <a:xfrm>
            <a:off x="800100" y="1524000"/>
            <a:ext cx="7721600" cy="9525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b="0" i="1" lang="en-US" sz="1400" u="none" cap="none" strike="noStrike">
                <a:solidFill>
                  <a:srgbClr val="677480"/>
                </a:solidFill>
                <a:latin typeface="Arial"/>
                <a:ea typeface="Arial"/>
                <a:cs typeface="Arial"/>
                <a:sym typeface="Arial"/>
              </a:rPr>
              <a:t>Connectors: Systems that can access the apps where you work, like email, calendar.</a:t>
            </a:r>
            <a:endParaRPr b="0" i="0" sz="1400" u="none" cap="none" strike="noStrike">
              <a:solidFill>
                <a:srgbClr val="000000"/>
              </a:solidFill>
              <a:latin typeface="Arial"/>
              <a:ea typeface="Arial"/>
              <a:cs typeface="Arial"/>
              <a:sym typeface="Arial"/>
            </a:endParaRPr>
          </a:p>
        </p:txBody>
      </p:sp>
      <p:sp>
        <p:nvSpPr>
          <p:cNvPr id="350" name="Google Shape;350;g3fb84729924_6_217"/>
          <p:cNvSpPr/>
          <p:nvPr/>
        </p:nvSpPr>
        <p:spPr>
          <a:xfrm>
            <a:off x="908050" y="2661132"/>
            <a:ext cx="7505700" cy="824535"/>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5C6771"/>
                </a:solidFill>
                <a:latin typeface="Arial"/>
                <a:ea typeface="Arial"/>
                <a:cs typeface="Arial"/>
                <a:sym typeface="Arial"/>
              </a:rPr>
              <a:t>EXAMPLE PROMPTS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rPr b="0" i="1" lang="en-US" sz="1100" u="none" cap="none" strike="noStrike">
                <a:solidFill>
                  <a:srgbClr val="49535C"/>
                </a:solidFill>
                <a:latin typeface="Arial"/>
                <a:ea typeface="Arial"/>
                <a:cs typeface="Arial"/>
                <a:sym typeface="Arial"/>
              </a:rPr>
              <a:t>What was our final decision in [insert committee] on [insert question]?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100" u="none" cap="none" strike="noStrike">
              <a:solidFill>
                <a:srgbClr val="49535C"/>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en-US" sz="1100" u="none" cap="none" strike="noStrike">
                <a:solidFill>
                  <a:srgbClr val="49535C"/>
                </a:solidFill>
                <a:latin typeface="Arial"/>
                <a:ea typeface="Arial"/>
                <a:cs typeface="Arial"/>
                <a:sym typeface="Arial"/>
              </a:rPr>
              <a:t>Brief me on the upcoming week.</a:t>
            </a:r>
            <a:endParaRPr b="0" i="0" sz="1400" u="none" cap="none" strike="noStrike">
              <a:solidFill>
                <a:srgbClr val="000000"/>
              </a:solidFill>
              <a:latin typeface="Arial"/>
              <a:ea typeface="Arial"/>
              <a:cs typeface="Arial"/>
              <a:sym typeface="Arial"/>
            </a:endParaRPr>
          </a:p>
        </p:txBody>
      </p:sp>
      <p:sp>
        <p:nvSpPr>
          <p:cNvPr descr="Chat prompt icon" id="351" name="Google Shape;351;g3fb84729924_6_217"/>
          <p:cNvSpPr/>
          <p:nvPr/>
        </p:nvSpPr>
        <p:spPr>
          <a:xfrm>
            <a:off x="1016000" y="2895600"/>
            <a:ext cx="355600" cy="35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52" name="Google Shape;352;g3fb84729924_6_217"/>
          <p:cNvPicPr preferRelativeResize="0"/>
          <p:nvPr/>
        </p:nvPicPr>
        <p:blipFill rotWithShape="1">
          <a:blip r:embed="rId3">
            <a:alphaModFix/>
          </a:blip>
          <a:srcRect b="0" l="0" r="0" t="0"/>
          <a:stretch/>
        </p:blipFill>
        <p:spPr>
          <a:xfrm>
            <a:off x="1016000" y="2895600"/>
            <a:ext cx="355600" cy="35863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9FD"/>
        </a:solidFill>
      </p:bgPr>
    </p:bg>
    <p:spTree>
      <p:nvGrpSpPr>
        <p:cNvPr id="356" name="Shape 356"/>
        <p:cNvGrpSpPr/>
        <p:nvPr/>
      </p:nvGrpSpPr>
      <p:grpSpPr>
        <a:xfrm>
          <a:off x="0" y="0"/>
          <a:ext cx="0" cy="0"/>
          <a:chOff x="0" y="0"/>
          <a:chExt cx="0" cy="0"/>
        </a:xfrm>
      </p:grpSpPr>
      <p:sp>
        <p:nvSpPr>
          <p:cNvPr id="357" name="Google Shape;357;g3fb84729924_6_227"/>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b="0" i="0" lang="en-US" sz="2400" u="none" cap="none" strike="noStrike">
                <a:solidFill>
                  <a:srgbClr val="49535C"/>
                </a:solidFill>
                <a:latin typeface="Raleway"/>
                <a:ea typeface="Raleway"/>
                <a:cs typeface="Raleway"/>
                <a:sym typeface="Raleway"/>
              </a:rPr>
              <a:t>Access and pricing for mail and calendar connectors</a:t>
            </a:r>
            <a:endParaRPr b="0" i="0" sz="3200" u="none" cap="none" strike="noStrike">
              <a:solidFill>
                <a:schemeClr val="accent5"/>
              </a:solidFill>
              <a:latin typeface="Raleway"/>
              <a:ea typeface="Raleway"/>
              <a:cs typeface="Raleway"/>
              <a:sym typeface="Raleway"/>
            </a:endParaRPr>
          </a:p>
        </p:txBody>
      </p:sp>
      <p:sp>
        <p:nvSpPr>
          <p:cNvPr id="358" name="Google Shape;358;g3fb84729924_6_227"/>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2185C5"/>
                </a:solidFill>
                <a:latin typeface="Arial"/>
                <a:ea typeface="Arial"/>
                <a:cs typeface="Arial"/>
                <a:sym typeface="Arial"/>
              </a:rPr>
              <a:t>Connectors</a:t>
            </a:r>
            <a:endParaRPr b="0" i="0" sz="1400" u="none" cap="none" strike="noStrike">
              <a:solidFill>
                <a:srgbClr val="000000"/>
              </a:solidFill>
              <a:latin typeface="Arial"/>
              <a:ea typeface="Arial"/>
              <a:cs typeface="Arial"/>
              <a:sym typeface="Arial"/>
            </a:endParaRPr>
          </a:p>
        </p:txBody>
      </p:sp>
      <p:sp>
        <p:nvSpPr>
          <p:cNvPr id="359" name="Google Shape;359;g3fb84729924_6_227"/>
          <p:cNvSpPr/>
          <p:nvPr/>
        </p:nvSpPr>
        <p:spPr>
          <a:xfrm>
            <a:off x="622300" y="381000"/>
            <a:ext cx="63500" cy="825500"/>
          </a:xfrm>
          <a:prstGeom prst="rect">
            <a:avLst/>
          </a:prstGeom>
          <a:solidFill>
            <a:srgbClr val="7ECEF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g3fb84729924_6_227"/>
          <p:cNvSpPr txBox="1"/>
          <p:nvPr/>
        </p:nvSpPr>
        <p:spPr>
          <a:xfrm>
            <a:off x="11430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HOW TO ACCESS IT</a:t>
            </a:r>
            <a:endParaRPr b="0" i="0" sz="1400" u="none" cap="none" strike="noStrike">
              <a:solidFill>
                <a:srgbClr val="000000"/>
              </a:solidFill>
              <a:latin typeface="Arial"/>
              <a:ea typeface="Arial"/>
              <a:cs typeface="Arial"/>
              <a:sym typeface="Arial"/>
            </a:endParaRPr>
          </a:p>
        </p:txBody>
      </p:sp>
      <p:sp>
        <p:nvSpPr>
          <p:cNvPr id="361" name="Google Shape;361;g3fb84729924_6_227"/>
          <p:cNvSpPr txBox="1"/>
          <p:nvPr/>
        </p:nvSpPr>
        <p:spPr>
          <a:xfrm>
            <a:off x="8001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Look for “connectors” in the settings for your chatbot app.</a:t>
            </a:r>
            <a:endParaRPr b="0" i="0" sz="1400" u="none" cap="none" strike="noStrike">
              <a:solidFill>
                <a:srgbClr val="000000"/>
              </a:solidFill>
              <a:latin typeface="Arial"/>
              <a:ea typeface="Arial"/>
              <a:cs typeface="Arial"/>
              <a:sym typeface="Arial"/>
            </a:endParaRPr>
          </a:p>
        </p:txBody>
      </p:sp>
      <p:sp>
        <p:nvSpPr>
          <p:cNvPr id="362" name="Google Shape;362;g3fb84729924_6_227"/>
          <p:cNvSpPr txBox="1"/>
          <p:nvPr/>
        </p:nvSpPr>
        <p:spPr>
          <a:xfrm>
            <a:off x="52959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PRICE POINTS</a:t>
            </a:r>
            <a:endParaRPr b="0" i="0" sz="1400" u="none" cap="none" strike="noStrike">
              <a:solidFill>
                <a:srgbClr val="000000"/>
              </a:solidFill>
              <a:latin typeface="Arial"/>
              <a:ea typeface="Arial"/>
              <a:cs typeface="Arial"/>
              <a:sym typeface="Arial"/>
            </a:endParaRPr>
          </a:p>
        </p:txBody>
      </p:sp>
      <p:sp>
        <p:nvSpPr>
          <p:cNvPr id="363" name="Google Shape;363;g3fb84729924_6_227"/>
          <p:cNvSpPr txBox="1"/>
          <p:nvPr/>
        </p:nvSpPr>
        <p:spPr>
          <a:xfrm>
            <a:off x="49530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Most connectors require paid plans at the $20/month level or institutional subscription.</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Free Gemini.google.com can connect to other Google services, but you need a paid plan to access Gemini from within other Google apps.</a:t>
            </a:r>
            <a:endParaRPr b="0" i="0" sz="1400" u="none" cap="none" strike="noStrike">
              <a:solidFill>
                <a:srgbClr val="000000"/>
              </a:solidFill>
              <a:latin typeface="Arial"/>
              <a:ea typeface="Arial"/>
              <a:cs typeface="Arial"/>
              <a:sym typeface="Arial"/>
            </a:endParaRPr>
          </a:p>
        </p:txBody>
      </p:sp>
      <p:cxnSp>
        <p:nvCxnSpPr>
          <p:cNvPr id="364" name="Google Shape;364;g3fb84729924_6_227"/>
          <p:cNvCxnSpPr/>
          <p:nvPr/>
        </p:nvCxnSpPr>
        <p:spPr>
          <a:xfrm>
            <a:off x="4660900" y="1587500"/>
            <a:ext cx="0" cy="2514600"/>
          </a:xfrm>
          <a:prstGeom prst="straightConnector1">
            <a:avLst/>
          </a:prstGeom>
          <a:noFill/>
          <a:ln cap="flat" cmpd="sng" w="9525">
            <a:solidFill>
              <a:srgbClr val="DEE2E6"/>
            </a:solidFill>
            <a:prstDash val="solid"/>
            <a:round/>
            <a:headEnd len="sm" w="sm" type="none"/>
            <a:tailEnd len="sm" w="sm" type="none"/>
          </a:ln>
        </p:spPr>
      </p:cxnSp>
      <p:sp>
        <p:nvSpPr>
          <p:cNvPr descr="Access icon" id="365" name="Google Shape;365;g3fb84729924_6_227"/>
          <p:cNvSpPr/>
          <p:nvPr/>
        </p:nvSpPr>
        <p:spPr>
          <a:xfrm>
            <a:off x="8001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Pricing icon" id="366" name="Google Shape;366;g3fb84729924_6_227"/>
          <p:cNvSpPr/>
          <p:nvPr/>
        </p:nvSpPr>
        <p:spPr>
          <a:xfrm>
            <a:off x="49530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67" name="Google Shape;367;g3fb84729924_6_227"/>
          <p:cNvPicPr preferRelativeResize="0"/>
          <p:nvPr/>
        </p:nvPicPr>
        <p:blipFill rotWithShape="1">
          <a:blip r:embed="rId3">
            <a:alphaModFix/>
          </a:blip>
          <a:srcRect b="0" l="0" r="0" t="0"/>
          <a:stretch/>
        </p:blipFill>
        <p:spPr>
          <a:xfrm>
            <a:off x="800100" y="1549400"/>
            <a:ext cx="266700" cy="266700"/>
          </a:xfrm>
          <a:prstGeom prst="rect">
            <a:avLst/>
          </a:prstGeom>
          <a:noFill/>
          <a:ln>
            <a:noFill/>
          </a:ln>
        </p:spPr>
      </p:pic>
      <p:pic>
        <p:nvPicPr>
          <p:cNvPr id="368" name="Google Shape;368;g3fb84729924_6_227"/>
          <p:cNvPicPr preferRelativeResize="0"/>
          <p:nvPr/>
        </p:nvPicPr>
        <p:blipFill rotWithShape="1">
          <a:blip r:embed="rId4">
            <a:alphaModFix/>
          </a:blip>
          <a:srcRect b="0" l="0" r="0" t="0"/>
          <a:stretch/>
        </p:blipFill>
        <p:spPr>
          <a:xfrm>
            <a:off x="4953000" y="1549400"/>
            <a:ext cx="266700" cy="266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3fb84729924_6_242"/>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work alongside us with files</a:t>
            </a:r>
            <a:endParaRPr b="0" i="0" sz="2600" u="none" cap="none" strike="noStrike">
              <a:solidFill>
                <a:schemeClr val="accent5"/>
              </a:solidFill>
              <a:latin typeface="Raleway"/>
              <a:ea typeface="Raleway"/>
              <a:cs typeface="Raleway"/>
              <a:sym typeface="Raleway"/>
            </a:endParaRPr>
          </a:p>
        </p:txBody>
      </p:sp>
      <p:sp>
        <p:nvSpPr>
          <p:cNvPr id="374" name="Google Shape;374;g3fb84729924_6_242"/>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375" name="Google Shape;375;g3fb84729924_6_242"/>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g3fb84729924_6_242"/>
          <p:cNvSpPr txBox="1"/>
          <p:nvPr/>
        </p:nvSpPr>
        <p:spPr>
          <a:xfrm>
            <a:off x="800100" y="1377949"/>
            <a:ext cx="7721600" cy="7747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rgbClr val="677480"/>
                </a:solidFill>
                <a:latin typeface="Arial"/>
                <a:ea typeface="Arial"/>
                <a:cs typeface="Arial"/>
                <a:sym typeface="Arial"/>
              </a:rPr>
              <a:t>When a system has access to an online drive or a computer folder, it can edit alongside us and work continuously with multiple files. </a:t>
            </a:r>
            <a:endParaRPr b="0" i="1" sz="1400" u="none" cap="none" strike="noStrike">
              <a:solidFill>
                <a:srgbClr val="677480"/>
              </a:solidFill>
              <a:latin typeface="Arial"/>
              <a:ea typeface="Arial"/>
              <a:cs typeface="Arial"/>
              <a:sym typeface="Arial"/>
            </a:endParaRPr>
          </a:p>
        </p:txBody>
      </p:sp>
      <p:sp>
        <p:nvSpPr>
          <p:cNvPr id="377" name="Google Shape;377;g3fb84729924_6_242"/>
          <p:cNvSpPr/>
          <p:nvPr/>
        </p:nvSpPr>
        <p:spPr>
          <a:xfrm>
            <a:off x="800100" y="2298699"/>
            <a:ext cx="7721600" cy="2645259"/>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EXAMPLE PROMPTS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Revise my last online English C1000 course by merging in the changes I made in my more recent in-person section. Move the weekly deadlines to Tuesday, Thursday, and Sunday nights.</a:t>
            </a:r>
            <a:br>
              <a:rPr b="0" i="1" lang="en-US" sz="1400" u="none" cap="none" strike="noStrike">
                <a:solidFill>
                  <a:srgbClr val="49535C"/>
                </a:solidFill>
                <a:latin typeface="Arial"/>
                <a:ea typeface="Arial"/>
                <a:cs typeface="Arial"/>
                <a:sym typeface="Arial"/>
              </a:rPr>
            </a:br>
            <a:endParaRPr b="0" i="1" sz="1400" u="none" cap="none" strike="noStrike">
              <a:solidFill>
                <a:srgbClr val="49535C"/>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Take my Fall 2025 online syllabus and mark it up with tracked changes and comments, using only two sources: the differences in my Spring 2026 syllabus and the decisions we made building the Fall 2026 course. Don't apply anything directly; I'll accept or reject.</a:t>
            </a:r>
            <a:endParaRPr b="0" i="0" sz="1100" u="none" cap="none" strike="noStrike">
              <a:solidFill>
                <a:srgbClr val="000000"/>
              </a:solidFill>
              <a:latin typeface="Arial"/>
              <a:ea typeface="Arial"/>
              <a:cs typeface="Arial"/>
              <a:sym typeface="Arial"/>
            </a:endParaRPr>
          </a:p>
        </p:txBody>
      </p:sp>
      <p:sp>
        <p:nvSpPr>
          <p:cNvPr descr="Chat prompt icon" id="378" name="Google Shape;378;g3fb84729924_6_242"/>
          <p:cNvSpPr/>
          <p:nvPr/>
        </p:nvSpPr>
        <p:spPr>
          <a:xfrm>
            <a:off x="1016000" y="2895600"/>
            <a:ext cx="355600" cy="35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79" name="Google Shape;379;g3fb84729924_6_242"/>
          <p:cNvPicPr preferRelativeResize="0"/>
          <p:nvPr/>
        </p:nvPicPr>
        <p:blipFill rotWithShape="1">
          <a:blip r:embed="rId3">
            <a:alphaModFix/>
          </a:blip>
          <a:srcRect b="0" l="0" r="0" t="0"/>
          <a:stretch/>
        </p:blipFill>
        <p:spPr>
          <a:xfrm>
            <a:off x="1016000" y="2895600"/>
            <a:ext cx="355600" cy="35863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g3fb84729924_6_252"/>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work alongside us in apps</a:t>
            </a:r>
            <a:endParaRPr b="0" i="0" sz="2600" u="none" cap="none" strike="noStrike">
              <a:solidFill>
                <a:schemeClr val="accent5"/>
              </a:solidFill>
              <a:latin typeface="Raleway"/>
              <a:ea typeface="Raleway"/>
              <a:cs typeface="Raleway"/>
              <a:sym typeface="Raleway"/>
            </a:endParaRPr>
          </a:p>
        </p:txBody>
      </p:sp>
      <p:sp>
        <p:nvSpPr>
          <p:cNvPr id="385" name="Google Shape;385;g3fb84729924_6_252"/>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386" name="Google Shape;386;g3fb84729924_6_252"/>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g3fb84729924_6_252"/>
          <p:cNvSpPr txBox="1"/>
          <p:nvPr/>
        </p:nvSpPr>
        <p:spPr>
          <a:xfrm>
            <a:off x="800100" y="1524000"/>
            <a:ext cx="7721600" cy="7747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rgbClr val="677480"/>
                </a:solidFill>
                <a:latin typeface="Arial"/>
                <a:ea typeface="Arial"/>
                <a:cs typeface="Arial"/>
                <a:sym typeface="Arial"/>
              </a:rPr>
              <a:t>Extensions of common word processing and slide apps like the Microsoft 365 ones allow us to delegate and supervise as we work on something.</a:t>
            </a:r>
            <a:endParaRPr b="0" i="1" sz="1400" u="none" cap="none" strike="noStrike">
              <a:solidFill>
                <a:srgbClr val="677480"/>
              </a:solidFill>
              <a:latin typeface="Arial"/>
              <a:ea typeface="Arial"/>
              <a:cs typeface="Arial"/>
              <a:sym typeface="Arial"/>
            </a:endParaRPr>
          </a:p>
        </p:txBody>
      </p:sp>
      <p:sp>
        <p:nvSpPr>
          <p:cNvPr id="388" name="Google Shape;388;g3fb84729924_6_252"/>
          <p:cNvSpPr/>
          <p:nvPr/>
        </p:nvSpPr>
        <p:spPr>
          <a:xfrm>
            <a:off x="800100" y="2571750"/>
            <a:ext cx="7721600" cy="1879600"/>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EXAMPLE PROMPT for Claude in PowerPoint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I need a slide with a slightly different look that I’ll make three to four copies of. It will have directions for a quick poll people will answer in the chat about whether they are interested in particular applications of agentic AI/have tried them/ are unsure.</a:t>
            </a:r>
            <a:br>
              <a:rPr b="0" i="0" lang="en-US" sz="1100" u="none" cap="none" strike="noStrike">
                <a:solidFill>
                  <a:srgbClr val="000000"/>
                </a:solidFill>
                <a:latin typeface="Arial"/>
                <a:ea typeface="Arial"/>
                <a:cs typeface="Arial"/>
                <a:sym typeface="Arial"/>
              </a:rPr>
            </a:br>
            <a:endParaRPr b="1" i="0" sz="1100" u="none" cap="none" strike="noStrike">
              <a:solidFill>
                <a:srgbClr val="5C677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5C6771"/>
              </a:solidFill>
              <a:latin typeface="Arial"/>
              <a:ea typeface="Arial"/>
              <a:cs typeface="Arial"/>
              <a:sym typeface="Arial"/>
            </a:endParaRPr>
          </a:p>
        </p:txBody>
      </p:sp>
      <p:sp>
        <p:nvSpPr>
          <p:cNvPr descr="Chat prompt icon" id="389" name="Google Shape;389;g3fb84729924_6_252"/>
          <p:cNvSpPr/>
          <p:nvPr/>
        </p:nvSpPr>
        <p:spPr>
          <a:xfrm>
            <a:off x="1016000" y="2895600"/>
            <a:ext cx="355600" cy="35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90" name="Google Shape;390;g3fb84729924_6_252"/>
          <p:cNvPicPr preferRelativeResize="0"/>
          <p:nvPr/>
        </p:nvPicPr>
        <p:blipFill rotWithShape="1">
          <a:blip r:embed="rId3">
            <a:alphaModFix/>
          </a:blip>
          <a:srcRect b="0" l="0" r="0" t="0"/>
          <a:stretch/>
        </p:blipFill>
        <p:spPr>
          <a:xfrm>
            <a:off x="1016000" y="2895600"/>
            <a:ext cx="355600" cy="35863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9FD"/>
        </a:solidFill>
      </p:bgPr>
    </p:bg>
    <p:spTree>
      <p:nvGrpSpPr>
        <p:cNvPr id="394" name="Shape 394"/>
        <p:cNvGrpSpPr/>
        <p:nvPr/>
      </p:nvGrpSpPr>
      <p:grpSpPr>
        <a:xfrm>
          <a:off x="0" y="0"/>
          <a:ext cx="0" cy="0"/>
          <a:chOff x="0" y="0"/>
          <a:chExt cx="0" cy="0"/>
        </a:xfrm>
      </p:grpSpPr>
      <p:sp>
        <p:nvSpPr>
          <p:cNvPr id="395" name="Google Shape;395;g3fb84729924_6_262"/>
          <p:cNvSpPr txBox="1"/>
          <p:nvPr>
            <p:ph idx="4294967295" type="ctrTitle"/>
          </p:nvPr>
        </p:nvSpPr>
        <p:spPr>
          <a:xfrm>
            <a:off x="800099" y="660400"/>
            <a:ext cx="7212521"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b="0" i="0" lang="en-US" sz="2400" u="none" cap="none" strike="noStrike">
                <a:solidFill>
                  <a:srgbClr val="49535C"/>
                </a:solidFill>
                <a:latin typeface="Raleway"/>
                <a:ea typeface="Raleway"/>
                <a:cs typeface="Raleway"/>
                <a:sym typeface="Raleway"/>
              </a:rPr>
              <a:t>Access and pricing for working with files and apps</a:t>
            </a:r>
            <a:endParaRPr b="0" i="0" sz="3200" u="none" cap="none" strike="noStrike">
              <a:solidFill>
                <a:schemeClr val="accent5"/>
              </a:solidFill>
              <a:latin typeface="Raleway"/>
              <a:ea typeface="Raleway"/>
              <a:cs typeface="Raleway"/>
              <a:sym typeface="Raleway"/>
            </a:endParaRPr>
          </a:p>
        </p:txBody>
      </p:sp>
      <p:sp>
        <p:nvSpPr>
          <p:cNvPr id="396" name="Google Shape;396;g3fb84729924_6_262"/>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2185C5"/>
                </a:solidFill>
                <a:latin typeface="Arial"/>
                <a:ea typeface="Arial"/>
                <a:cs typeface="Arial"/>
                <a:sym typeface="Arial"/>
              </a:rPr>
              <a:t>Working with files</a:t>
            </a:r>
            <a:endParaRPr b="0" i="0" sz="1400" u="none" cap="none" strike="noStrike">
              <a:solidFill>
                <a:srgbClr val="000000"/>
              </a:solidFill>
              <a:latin typeface="Arial"/>
              <a:ea typeface="Arial"/>
              <a:cs typeface="Arial"/>
              <a:sym typeface="Arial"/>
            </a:endParaRPr>
          </a:p>
        </p:txBody>
      </p:sp>
      <p:sp>
        <p:nvSpPr>
          <p:cNvPr id="397" name="Google Shape;397;g3fb84729924_6_262"/>
          <p:cNvSpPr/>
          <p:nvPr/>
        </p:nvSpPr>
        <p:spPr>
          <a:xfrm>
            <a:off x="622300" y="381000"/>
            <a:ext cx="63500" cy="825500"/>
          </a:xfrm>
          <a:prstGeom prst="rect">
            <a:avLst/>
          </a:prstGeom>
          <a:solidFill>
            <a:srgbClr val="7ECEF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g3fb84729924_6_262"/>
          <p:cNvSpPr txBox="1"/>
          <p:nvPr/>
        </p:nvSpPr>
        <p:spPr>
          <a:xfrm>
            <a:off x="11430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HOW TO ACCESS IT</a:t>
            </a:r>
            <a:endParaRPr b="0" i="0" sz="1400" u="none" cap="none" strike="noStrike">
              <a:solidFill>
                <a:srgbClr val="000000"/>
              </a:solidFill>
              <a:latin typeface="Arial"/>
              <a:ea typeface="Arial"/>
              <a:cs typeface="Arial"/>
              <a:sym typeface="Arial"/>
            </a:endParaRPr>
          </a:p>
        </p:txBody>
      </p:sp>
      <p:sp>
        <p:nvSpPr>
          <p:cNvPr id="399" name="Google Shape;399;g3fb84729924_6_262"/>
          <p:cNvSpPr txBox="1"/>
          <p:nvPr/>
        </p:nvSpPr>
        <p:spPr>
          <a:xfrm>
            <a:off x="8001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i="1" lang="en-US">
                <a:solidFill>
                  <a:srgbClr val="677480"/>
                </a:solidFill>
              </a:rPr>
              <a:t>Again, l</a:t>
            </a:r>
            <a:r>
              <a:rPr b="0" i="1" lang="en-US" sz="1400" u="none" cap="none" strike="noStrike">
                <a:solidFill>
                  <a:srgbClr val="677480"/>
                </a:solidFill>
                <a:latin typeface="Arial"/>
                <a:ea typeface="Arial"/>
                <a:cs typeface="Arial"/>
                <a:sym typeface="Arial"/>
              </a:rPr>
              <a:t>ook for “connectors” in the settings for your chatbot app.</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i="1" lang="en-US">
                <a:solidFill>
                  <a:srgbClr val="677480"/>
                </a:solidFill>
              </a:rPr>
              <a:t>M</a:t>
            </a:r>
            <a:r>
              <a:rPr b="0" i="1" lang="en-US" sz="1400" u="none" cap="none" strike="noStrike">
                <a:solidFill>
                  <a:srgbClr val="677480"/>
                </a:solidFill>
                <a:latin typeface="Arial"/>
                <a:ea typeface="Arial"/>
                <a:cs typeface="Arial"/>
                <a:sym typeface="Arial"/>
              </a:rPr>
              <a:t>arketplaces for third party extensions to our everyday apps includ</a:t>
            </a:r>
            <a:r>
              <a:rPr i="1" lang="en-US">
                <a:solidFill>
                  <a:srgbClr val="677480"/>
                </a:solidFill>
              </a:rPr>
              <a:t>e</a:t>
            </a:r>
            <a:r>
              <a:rPr b="0" i="1" lang="en-US" sz="1400" u="none" cap="none" strike="noStrike">
                <a:solidFill>
                  <a:srgbClr val="677480"/>
                </a:solidFill>
                <a:latin typeface="Arial"/>
                <a:ea typeface="Arial"/>
                <a:cs typeface="Arial"/>
                <a:sym typeface="Arial"/>
              </a:rPr>
              <a:t> agentic AI ones like Claude in PowerPoint.</a:t>
            </a:r>
            <a:endParaRPr b="0" i="0" sz="1400" u="none" cap="none" strike="noStrike">
              <a:solidFill>
                <a:srgbClr val="000000"/>
              </a:solidFill>
              <a:latin typeface="Arial"/>
              <a:ea typeface="Arial"/>
              <a:cs typeface="Arial"/>
              <a:sym typeface="Arial"/>
            </a:endParaRPr>
          </a:p>
        </p:txBody>
      </p:sp>
      <p:sp>
        <p:nvSpPr>
          <p:cNvPr id="400" name="Google Shape;400;g3fb84729924_6_262"/>
          <p:cNvSpPr txBox="1"/>
          <p:nvPr/>
        </p:nvSpPr>
        <p:spPr>
          <a:xfrm>
            <a:off x="52959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PRICE POINTS</a:t>
            </a:r>
            <a:endParaRPr b="0" i="0" sz="1400" u="none" cap="none" strike="noStrike">
              <a:solidFill>
                <a:srgbClr val="000000"/>
              </a:solidFill>
              <a:latin typeface="Arial"/>
              <a:ea typeface="Arial"/>
              <a:cs typeface="Arial"/>
              <a:sym typeface="Arial"/>
            </a:endParaRPr>
          </a:p>
        </p:txBody>
      </p:sp>
      <p:sp>
        <p:nvSpPr>
          <p:cNvPr id="401" name="Google Shape;401;g3fb84729924_6_262"/>
          <p:cNvSpPr txBox="1"/>
          <p:nvPr/>
        </p:nvSpPr>
        <p:spPr>
          <a:xfrm>
            <a:off x="49530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Drive or file folder integration usually requires a paid plan, though some U.S. K-12 educator free plans include drive/file folder access.</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In-app extensions are generally paid or part of institutional licenses.</a:t>
            </a:r>
            <a:endParaRPr b="0" i="0" sz="1400" u="none" cap="none" strike="noStrike">
              <a:solidFill>
                <a:srgbClr val="000000"/>
              </a:solidFill>
              <a:latin typeface="Arial"/>
              <a:ea typeface="Arial"/>
              <a:cs typeface="Arial"/>
              <a:sym typeface="Arial"/>
            </a:endParaRPr>
          </a:p>
        </p:txBody>
      </p:sp>
      <p:cxnSp>
        <p:nvCxnSpPr>
          <p:cNvPr id="402" name="Google Shape;402;g3fb84729924_6_262"/>
          <p:cNvCxnSpPr/>
          <p:nvPr/>
        </p:nvCxnSpPr>
        <p:spPr>
          <a:xfrm>
            <a:off x="4660900" y="1587500"/>
            <a:ext cx="0" cy="2514600"/>
          </a:xfrm>
          <a:prstGeom prst="straightConnector1">
            <a:avLst/>
          </a:prstGeom>
          <a:noFill/>
          <a:ln cap="flat" cmpd="sng" w="9525">
            <a:solidFill>
              <a:srgbClr val="DEE2E6"/>
            </a:solidFill>
            <a:prstDash val="solid"/>
            <a:round/>
            <a:headEnd len="sm" w="sm" type="none"/>
            <a:tailEnd len="sm" w="sm" type="none"/>
          </a:ln>
        </p:spPr>
      </p:cxnSp>
      <p:sp>
        <p:nvSpPr>
          <p:cNvPr descr="Access icon" id="403" name="Google Shape;403;g3fb84729924_6_262"/>
          <p:cNvSpPr/>
          <p:nvPr/>
        </p:nvSpPr>
        <p:spPr>
          <a:xfrm>
            <a:off x="8001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Pricing icon" id="404" name="Google Shape;404;g3fb84729924_6_262"/>
          <p:cNvSpPr/>
          <p:nvPr/>
        </p:nvSpPr>
        <p:spPr>
          <a:xfrm>
            <a:off x="49530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405" name="Google Shape;405;g3fb84729924_6_262"/>
          <p:cNvPicPr preferRelativeResize="0"/>
          <p:nvPr/>
        </p:nvPicPr>
        <p:blipFill rotWithShape="1">
          <a:blip r:embed="rId3">
            <a:alphaModFix/>
          </a:blip>
          <a:srcRect b="0" l="0" r="0" t="0"/>
          <a:stretch/>
        </p:blipFill>
        <p:spPr>
          <a:xfrm>
            <a:off x="800100" y="1549400"/>
            <a:ext cx="266700" cy="266700"/>
          </a:xfrm>
          <a:prstGeom prst="rect">
            <a:avLst/>
          </a:prstGeom>
          <a:noFill/>
          <a:ln>
            <a:noFill/>
          </a:ln>
        </p:spPr>
      </p:pic>
      <p:pic>
        <p:nvPicPr>
          <p:cNvPr id="406" name="Google Shape;406;g3fb84729924_6_262"/>
          <p:cNvPicPr preferRelativeResize="0"/>
          <p:nvPr/>
        </p:nvPicPr>
        <p:blipFill rotWithShape="1">
          <a:blip r:embed="rId4">
            <a:alphaModFix/>
          </a:blip>
          <a:srcRect b="0" l="0" r="0" t="0"/>
          <a:stretch/>
        </p:blipFill>
        <p:spPr>
          <a:xfrm>
            <a:off x="4953000" y="1549400"/>
            <a:ext cx="266700" cy="266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g3fb84729924_6_277"/>
          <p:cNvSpPr/>
          <p:nvPr/>
        </p:nvSpPr>
        <p:spPr>
          <a:xfrm>
            <a:off x="622300" y="381000"/>
            <a:ext cx="63500" cy="825500"/>
          </a:xfrm>
          <a:prstGeom prst="rect">
            <a:avLst/>
          </a:prstGeom>
          <a:solidFill>
            <a:srgbClr val="F2025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g3fb84729924_6_277"/>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F20253"/>
                </a:solidFill>
                <a:latin typeface="Arial"/>
                <a:ea typeface="Arial"/>
                <a:cs typeface="Arial"/>
                <a:sym typeface="Arial"/>
              </a:rPr>
              <a:t>QUICK POLL</a:t>
            </a:r>
            <a:endParaRPr b="0" i="0" sz="1400" u="none" cap="none" strike="noStrike">
              <a:solidFill>
                <a:srgbClr val="000000"/>
              </a:solidFill>
              <a:latin typeface="Arial"/>
              <a:ea typeface="Arial"/>
              <a:cs typeface="Arial"/>
              <a:sym typeface="Arial"/>
            </a:endParaRPr>
          </a:p>
        </p:txBody>
      </p:sp>
      <p:sp>
        <p:nvSpPr>
          <p:cNvPr id="413" name="Google Shape;413;g3fb84729924_6_277"/>
          <p:cNvSpPr txBox="1"/>
          <p:nvPr>
            <p:ph idx="4294967295" type="title"/>
          </p:nvPr>
        </p:nvSpPr>
        <p:spPr>
          <a:xfrm>
            <a:off x="800100" y="660400"/>
            <a:ext cx="6731000" cy="508000"/>
          </a:xfrm>
          <a:prstGeom prst="rect">
            <a:avLst/>
          </a:prstGeom>
          <a:noFill/>
          <a:ln>
            <a:noFill/>
          </a:ln>
        </p:spPr>
        <p:txBody>
          <a:bodyPr anchorCtr="0" anchor="t" bIns="0" lIns="91425" spcFirstLastPara="1" rIns="91425" wrap="square" tIns="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49535C"/>
                </a:solidFill>
                <a:latin typeface="Arial"/>
                <a:ea typeface="Arial"/>
                <a:cs typeface="Arial"/>
                <a:sym typeface="Arial"/>
              </a:rPr>
              <a:t>Where are you with giving AI access to email, calendar, apps, and/or a set of files?</a:t>
            </a:r>
            <a:endParaRPr/>
          </a:p>
        </p:txBody>
      </p:sp>
      <p:sp>
        <p:nvSpPr>
          <p:cNvPr id="414" name="Google Shape;414;g3fb84729924_6_277"/>
          <p:cNvSpPr/>
          <p:nvPr/>
        </p:nvSpPr>
        <p:spPr>
          <a:xfrm>
            <a:off x="800100" y="2324100"/>
            <a:ext cx="17780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I’ve tried it</a:t>
            </a:r>
            <a:endParaRPr b="0" i="0" sz="1400" u="none" cap="none" strike="noStrike">
              <a:solidFill>
                <a:srgbClr val="000000"/>
              </a:solidFill>
              <a:latin typeface="Arial"/>
              <a:ea typeface="Arial"/>
              <a:cs typeface="Arial"/>
              <a:sym typeface="Arial"/>
            </a:endParaRPr>
          </a:p>
        </p:txBody>
      </p:sp>
      <p:sp>
        <p:nvSpPr>
          <p:cNvPr id="415" name="Google Shape;415;g3fb84729924_6_277"/>
          <p:cNvSpPr/>
          <p:nvPr/>
        </p:nvSpPr>
        <p:spPr>
          <a:xfrm>
            <a:off x="1473200" y="2565400"/>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416" name="Google Shape;416;g3fb84729924_6_277"/>
          <p:cNvSpPr/>
          <p:nvPr/>
        </p:nvSpPr>
        <p:spPr>
          <a:xfrm>
            <a:off x="2781300" y="2324100"/>
            <a:ext cx="17780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I’m interested</a:t>
            </a:r>
            <a:endParaRPr b="0" i="0" sz="1400" u="none" cap="none" strike="noStrike">
              <a:solidFill>
                <a:srgbClr val="000000"/>
              </a:solidFill>
              <a:latin typeface="Arial"/>
              <a:ea typeface="Arial"/>
              <a:cs typeface="Arial"/>
              <a:sym typeface="Arial"/>
            </a:endParaRPr>
          </a:p>
        </p:txBody>
      </p:sp>
      <p:sp>
        <p:nvSpPr>
          <p:cNvPr id="417" name="Google Shape;417;g3fb84729924_6_277"/>
          <p:cNvSpPr/>
          <p:nvPr/>
        </p:nvSpPr>
        <p:spPr>
          <a:xfrm>
            <a:off x="3454400" y="2565400"/>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418" name="Google Shape;418;g3fb84729924_6_277"/>
          <p:cNvSpPr/>
          <p:nvPr/>
        </p:nvSpPr>
        <p:spPr>
          <a:xfrm>
            <a:off x="4762500" y="2324100"/>
            <a:ext cx="17780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I’m not sure yet</a:t>
            </a:r>
            <a:endParaRPr b="0" i="0" sz="1400" u="none" cap="none" strike="noStrike">
              <a:solidFill>
                <a:srgbClr val="000000"/>
              </a:solidFill>
              <a:latin typeface="Arial"/>
              <a:ea typeface="Arial"/>
              <a:cs typeface="Arial"/>
              <a:sym typeface="Arial"/>
            </a:endParaRPr>
          </a:p>
        </p:txBody>
      </p:sp>
      <p:sp>
        <p:nvSpPr>
          <p:cNvPr id="419" name="Google Shape;419;g3fb84729924_6_277"/>
          <p:cNvSpPr/>
          <p:nvPr/>
        </p:nvSpPr>
        <p:spPr>
          <a:xfrm>
            <a:off x="5435600" y="2565400"/>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420" name="Google Shape;420;g3fb84729924_6_277"/>
          <p:cNvSpPr txBox="1"/>
          <p:nvPr/>
        </p:nvSpPr>
        <p:spPr>
          <a:xfrm>
            <a:off x="1080100" y="4533900"/>
            <a:ext cx="7442200" cy="279400"/>
          </a:xfrm>
          <a:prstGeom prst="rect">
            <a:avLst/>
          </a:prstGeom>
          <a:noFill/>
          <a:ln>
            <a:noFill/>
          </a:ln>
        </p:spPr>
        <p:txBody>
          <a:bodyPr anchorCtr="0" anchor="ctr" bIns="0" lIns="91425" spcFirstLastPara="1" rIns="91425"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Type 1, 2, 3, or 4 in the chat and comment if you like</a:t>
            </a:r>
            <a:r>
              <a:rPr b="0" i="0" lang="en-US" sz="1500" u="none" cap="none" strike="noStrike">
                <a:solidFill>
                  <a:srgbClr val="5C6771"/>
                </a:solidFill>
                <a:latin typeface="Arial"/>
                <a:ea typeface="Arial"/>
                <a:cs typeface="Arial"/>
                <a:sym typeface="Arial"/>
              </a:rPr>
              <a:t> — first reactions welcome, no wrong answers</a:t>
            </a:r>
            <a:endParaRPr b="0" i="0" sz="1400" u="none" cap="none" strike="noStrike">
              <a:solidFill>
                <a:srgbClr val="000000"/>
              </a:solidFill>
              <a:latin typeface="Arial"/>
              <a:ea typeface="Arial"/>
              <a:cs typeface="Arial"/>
              <a:sym typeface="Arial"/>
            </a:endParaRPr>
          </a:p>
        </p:txBody>
      </p:sp>
      <p:sp>
        <p:nvSpPr>
          <p:cNvPr descr="Chat poll icon" id="421" name="Google Shape;421;g3fb84729924_6_277"/>
          <p:cNvSpPr/>
          <p:nvPr/>
        </p:nvSpPr>
        <p:spPr>
          <a:xfrm>
            <a:off x="800100" y="4533900"/>
            <a:ext cx="279400" cy="27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2" name="Google Shape;422;g3fb84729924_6_277"/>
          <p:cNvSpPr/>
          <p:nvPr/>
        </p:nvSpPr>
        <p:spPr>
          <a:xfrm>
            <a:off x="6743700" y="2324100"/>
            <a:ext cx="1778000" cy="14605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No way</a:t>
            </a:r>
            <a:endParaRPr b="0" i="0" sz="1400" u="none" cap="none" strike="noStrike">
              <a:solidFill>
                <a:srgbClr val="000000"/>
              </a:solidFill>
              <a:latin typeface="Arial"/>
              <a:ea typeface="Arial"/>
              <a:cs typeface="Arial"/>
              <a:sym typeface="Arial"/>
            </a:endParaRPr>
          </a:p>
        </p:txBody>
      </p:sp>
      <p:sp>
        <p:nvSpPr>
          <p:cNvPr id="423" name="Google Shape;423;g3fb84729924_6_277"/>
          <p:cNvSpPr/>
          <p:nvPr/>
        </p:nvSpPr>
        <p:spPr>
          <a:xfrm>
            <a:off x="7416800" y="2565400"/>
            <a:ext cx="431800" cy="4318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pic>
        <p:nvPicPr>
          <p:cNvPr id="424" name="Google Shape;424;g3fb84729924_6_277"/>
          <p:cNvPicPr preferRelativeResize="0"/>
          <p:nvPr/>
        </p:nvPicPr>
        <p:blipFill rotWithShape="1">
          <a:blip r:embed="rId3">
            <a:alphaModFix/>
          </a:blip>
          <a:srcRect b="0" l="0" r="0" t="0"/>
          <a:stretch/>
        </p:blipFill>
        <p:spPr>
          <a:xfrm>
            <a:off x="800100" y="4533900"/>
            <a:ext cx="279400" cy="279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g3fb84729924_6_294"/>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complete scheduled tasks</a:t>
            </a:r>
            <a:endParaRPr b="0" i="0" sz="2600" u="none" cap="none" strike="noStrike">
              <a:solidFill>
                <a:schemeClr val="accent5"/>
              </a:solidFill>
              <a:latin typeface="Raleway"/>
              <a:ea typeface="Raleway"/>
              <a:cs typeface="Raleway"/>
              <a:sym typeface="Raleway"/>
            </a:endParaRPr>
          </a:p>
        </p:txBody>
      </p:sp>
      <p:sp>
        <p:nvSpPr>
          <p:cNvPr id="430" name="Google Shape;430;g3fb84729924_6_294"/>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431" name="Google Shape;431;g3fb84729924_6_294"/>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g3fb84729924_6_294"/>
          <p:cNvSpPr txBox="1"/>
          <p:nvPr/>
        </p:nvSpPr>
        <p:spPr>
          <a:xfrm>
            <a:off x="800100" y="1524000"/>
            <a:ext cx="7721600" cy="9525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t/>
            </a:r>
            <a:endParaRPr b="0" i="1" sz="1400" u="none" cap="none" strike="noStrike">
              <a:solidFill>
                <a:srgbClr val="677480"/>
              </a:solidFill>
              <a:latin typeface="Arial"/>
              <a:ea typeface="Arial"/>
              <a:cs typeface="Arial"/>
              <a:sym typeface="Arial"/>
            </a:endParaRPr>
          </a:p>
        </p:txBody>
      </p:sp>
      <p:sp>
        <p:nvSpPr>
          <p:cNvPr id="433" name="Google Shape;433;g3fb84729924_6_294"/>
          <p:cNvSpPr/>
          <p:nvPr/>
        </p:nvSpPr>
        <p:spPr>
          <a:xfrm>
            <a:off x="747793" y="2170194"/>
            <a:ext cx="7721600" cy="952500"/>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EXAMPLE PROMPTS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Monthly: Run a Deep Research report on developments in [insert field] and send it to my email. </a:t>
            </a:r>
            <a:endParaRPr b="0" i="0" sz="1400" u="none" cap="none" strike="noStrike">
              <a:solidFill>
                <a:srgbClr val="000000"/>
              </a:solidFill>
              <a:latin typeface="Arial"/>
              <a:ea typeface="Arial"/>
              <a:cs typeface="Arial"/>
              <a:sym typeface="Arial"/>
            </a:endParaRPr>
          </a:p>
        </p:txBody>
      </p:sp>
      <p:sp>
        <p:nvSpPr>
          <p:cNvPr descr="Chat prompt icon" id="434" name="Google Shape;434;g3fb84729924_6_294"/>
          <p:cNvSpPr/>
          <p:nvPr/>
        </p:nvSpPr>
        <p:spPr>
          <a:xfrm>
            <a:off x="954007" y="2412247"/>
            <a:ext cx="355600" cy="35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5" name="Google Shape;435;g3fb84729924_6_294"/>
          <p:cNvSpPr txBox="1"/>
          <p:nvPr/>
        </p:nvSpPr>
        <p:spPr>
          <a:xfrm>
            <a:off x="711200" y="1460500"/>
            <a:ext cx="7721600" cy="9525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rgbClr val="677480"/>
                </a:solidFill>
                <a:latin typeface="Arial"/>
                <a:ea typeface="Arial"/>
                <a:cs typeface="Arial"/>
                <a:sym typeface="Arial"/>
              </a:rPr>
              <a:t>This is often useful for research or briefings.</a:t>
            </a:r>
            <a:endParaRPr b="0" i="0" sz="1400" u="none" cap="none" strike="noStrike">
              <a:solidFill>
                <a:srgbClr val="677480"/>
              </a:solidFill>
              <a:latin typeface="Arial"/>
              <a:ea typeface="Arial"/>
              <a:cs typeface="Arial"/>
              <a:sym typeface="Arial"/>
            </a:endParaRPr>
          </a:p>
        </p:txBody>
      </p:sp>
      <p:pic>
        <p:nvPicPr>
          <p:cNvPr id="436" name="Google Shape;436;g3fb84729924_6_294"/>
          <p:cNvPicPr preferRelativeResize="0"/>
          <p:nvPr/>
        </p:nvPicPr>
        <p:blipFill rotWithShape="1">
          <a:blip r:embed="rId3">
            <a:alphaModFix/>
          </a:blip>
          <a:srcRect b="0" l="0" r="0" t="0"/>
          <a:stretch/>
        </p:blipFill>
        <p:spPr>
          <a:xfrm>
            <a:off x="952500" y="2413000"/>
            <a:ext cx="355600" cy="355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g3fb84729924_6_305"/>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b="0" i="0" lang="en-US" sz="2400" u="none" cap="none" strike="noStrike">
                <a:solidFill>
                  <a:srgbClr val="49535C"/>
                </a:solidFill>
                <a:latin typeface="Raleway"/>
                <a:ea typeface="Raleway"/>
                <a:cs typeface="Raleway"/>
                <a:sym typeface="Raleway"/>
              </a:rPr>
              <a:t>Access and pricing for scheduled tasks</a:t>
            </a:r>
            <a:endParaRPr b="0" i="0" sz="3200" u="none" cap="none" strike="noStrike">
              <a:solidFill>
                <a:schemeClr val="accent5"/>
              </a:solidFill>
              <a:latin typeface="Raleway"/>
              <a:ea typeface="Raleway"/>
              <a:cs typeface="Raleway"/>
              <a:sym typeface="Raleway"/>
            </a:endParaRPr>
          </a:p>
        </p:txBody>
      </p:sp>
      <p:sp>
        <p:nvSpPr>
          <p:cNvPr id="442" name="Google Shape;442;g3fb84729924_6_305"/>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2185C5"/>
                </a:solidFill>
                <a:latin typeface="Arial"/>
                <a:ea typeface="Arial"/>
                <a:cs typeface="Arial"/>
                <a:sym typeface="Arial"/>
              </a:rPr>
              <a:t>Recurring tasks</a:t>
            </a:r>
            <a:endParaRPr b="0" i="0" sz="1400" u="none" cap="none" strike="noStrike">
              <a:solidFill>
                <a:srgbClr val="000000"/>
              </a:solidFill>
              <a:latin typeface="Arial"/>
              <a:ea typeface="Arial"/>
              <a:cs typeface="Arial"/>
              <a:sym typeface="Arial"/>
            </a:endParaRPr>
          </a:p>
        </p:txBody>
      </p:sp>
      <p:sp>
        <p:nvSpPr>
          <p:cNvPr id="443" name="Google Shape;443;g3fb84729924_6_305"/>
          <p:cNvSpPr/>
          <p:nvPr/>
        </p:nvSpPr>
        <p:spPr>
          <a:xfrm>
            <a:off x="622300" y="381000"/>
            <a:ext cx="63500" cy="825500"/>
          </a:xfrm>
          <a:prstGeom prst="rect">
            <a:avLst/>
          </a:prstGeom>
          <a:solidFill>
            <a:srgbClr val="7ECEF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g3fb84729924_6_305"/>
          <p:cNvSpPr txBox="1"/>
          <p:nvPr/>
        </p:nvSpPr>
        <p:spPr>
          <a:xfrm>
            <a:off x="11430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HOW TO ACCESS IT</a:t>
            </a:r>
            <a:endParaRPr b="0" i="0" sz="1400" u="none" cap="none" strike="noStrike">
              <a:solidFill>
                <a:srgbClr val="000000"/>
              </a:solidFill>
              <a:latin typeface="Arial"/>
              <a:ea typeface="Arial"/>
              <a:cs typeface="Arial"/>
              <a:sym typeface="Arial"/>
            </a:endParaRPr>
          </a:p>
        </p:txBody>
      </p:sp>
      <p:sp>
        <p:nvSpPr>
          <p:cNvPr id="445" name="Google Shape;445;g3fb84729924_6_305"/>
          <p:cNvSpPr txBox="1"/>
          <p:nvPr/>
        </p:nvSpPr>
        <p:spPr>
          <a:xfrm>
            <a:off x="8001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Varies with platform.</a:t>
            </a:r>
            <a:endParaRPr b="0" i="0" sz="1400" u="none" cap="none" strike="noStrike">
              <a:solidFill>
                <a:srgbClr val="000000"/>
              </a:solidFill>
              <a:latin typeface="Arial"/>
              <a:ea typeface="Arial"/>
              <a:cs typeface="Arial"/>
              <a:sym typeface="Arial"/>
            </a:endParaRPr>
          </a:p>
        </p:txBody>
      </p:sp>
      <p:sp>
        <p:nvSpPr>
          <p:cNvPr id="446" name="Google Shape;446;g3fb84729924_6_305"/>
          <p:cNvSpPr txBox="1"/>
          <p:nvPr/>
        </p:nvSpPr>
        <p:spPr>
          <a:xfrm>
            <a:off x="52959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PRICE POINTS</a:t>
            </a:r>
            <a:endParaRPr b="0" i="0" sz="1400" u="none" cap="none" strike="noStrike">
              <a:solidFill>
                <a:srgbClr val="000000"/>
              </a:solidFill>
              <a:latin typeface="Arial"/>
              <a:ea typeface="Arial"/>
              <a:cs typeface="Arial"/>
              <a:sym typeface="Arial"/>
            </a:endParaRPr>
          </a:p>
        </p:txBody>
      </p:sp>
      <p:sp>
        <p:nvSpPr>
          <p:cNvPr id="447" name="Google Shape;447;g3fb84729924_6_305"/>
          <p:cNvSpPr txBox="1"/>
          <p:nvPr/>
        </p:nvSpPr>
        <p:spPr>
          <a:xfrm>
            <a:off x="49530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Generally paid plans only.</a:t>
            </a:r>
            <a:endParaRPr b="0" i="0" sz="1400" u="none" cap="none" strike="noStrike">
              <a:solidFill>
                <a:srgbClr val="000000"/>
              </a:solidFill>
              <a:latin typeface="Arial"/>
              <a:ea typeface="Arial"/>
              <a:cs typeface="Arial"/>
              <a:sym typeface="Arial"/>
            </a:endParaRPr>
          </a:p>
        </p:txBody>
      </p:sp>
      <p:cxnSp>
        <p:nvCxnSpPr>
          <p:cNvPr id="448" name="Google Shape;448;g3fb84729924_6_305"/>
          <p:cNvCxnSpPr/>
          <p:nvPr/>
        </p:nvCxnSpPr>
        <p:spPr>
          <a:xfrm>
            <a:off x="4660900" y="1587500"/>
            <a:ext cx="0" cy="2514600"/>
          </a:xfrm>
          <a:prstGeom prst="straightConnector1">
            <a:avLst/>
          </a:prstGeom>
          <a:noFill/>
          <a:ln cap="flat" cmpd="sng" w="9525">
            <a:solidFill>
              <a:srgbClr val="DEE2E6"/>
            </a:solidFill>
            <a:prstDash val="solid"/>
            <a:round/>
            <a:headEnd len="sm" w="sm" type="none"/>
            <a:tailEnd len="sm" w="sm" type="none"/>
          </a:ln>
        </p:spPr>
      </p:cxnSp>
      <p:sp>
        <p:nvSpPr>
          <p:cNvPr descr="Access icon" id="449" name="Google Shape;449;g3fb84729924_6_305"/>
          <p:cNvSpPr/>
          <p:nvPr/>
        </p:nvSpPr>
        <p:spPr>
          <a:xfrm>
            <a:off x="8001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Pricing icon" id="450" name="Google Shape;450;g3fb84729924_6_305"/>
          <p:cNvSpPr/>
          <p:nvPr/>
        </p:nvSpPr>
        <p:spPr>
          <a:xfrm>
            <a:off x="49530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451" name="Google Shape;451;g3fb84729924_6_305"/>
          <p:cNvPicPr preferRelativeResize="0"/>
          <p:nvPr/>
        </p:nvPicPr>
        <p:blipFill rotWithShape="1">
          <a:blip r:embed="rId3">
            <a:alphaModFix/>
          </a:blip>
          <a:srcRect b="0" l="0" r="0" t="0"/>
          <a:stretch/>
        </p:blipFill>
        <p:spPr>
          <a:xfrm>
            <a:off x="800100" y="1549400"/>
            <a:ext cx="266700" cy="266700"/>
          </a:xfrm>
          <a:prstGeom prst="rect">
            <a:avLst/>
          </a:prstGeom>
          <a:noFill/>
          <a:ln>
            <a:noFill/>
          </a:ln>
        </p:spPr>
      </p:pic>
      <p:pic>
        <p:nvPicPr>
          <p:cNvPr id="452" name="Google Shape;452;g3fb84729924_6_305"/>
          <p:cNvPicPr preferRelativeResize="0"/>
          <p:nvPr/>
        </p:nvPicPr>
        <p:blipFill rotWithShape="1">
          <a:blip r:embed="rId4">
            <a:alphaModFix/>
          </a:blip>
          <a:srcRect b="0" l="0" r="0" t="0"/>
          <a:stretch/>
        </p:blipFill>
        <p:spPr>
          <a:xfrm>
            <a:off x="4953000" y="1549400"/>
            <a:ext cx="266700" cy="266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3fb84729924_6_320"/>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work alongside you in your browser</a:t>
            </a:r>
            <a:endParaRPr b="0" i="0" sz="2600" u="none" cap="none" strike="noStrike">
              <a:solidFill>
                <a:schemeClr val="accent5"/>
              </a:solidFill>
              <a:latin typeface="Raleway"/>
              <a:ea typeface="Raleway"/>
              <a:cs typeface="Raleway"/>
              <a:sym typeface="Raleway"/>
            </a:endParaRPr>
          </a:p>
        </p:txBody>
      </p:sp>
      <p:sp>
        <p:nvSpPr>
          <p:cNvPr id="458" name="Google Shape;458;g3fb84729924_6_320"/>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459" name="Google Shape;459;g3fb84729924_6_320"/>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3fb84729924_6_320"/>
          <p:cNvSpPr txBox="1"/>
          <p:nvPr/>
        </p:nvSpPr>
        <p:spPr>
          <a:xfrm>
            <a:off x="800100" y="1524000"/>
            <a:ext cx="7721600" cy="9525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lang="en-US">
                <a:solidFill>
                  <a:srgbClr val="677480"/>
                </a:solidFill>
              </a:rPr>
              <a:t>A browser assistant</a:t>
            </a:r>
            <a:r>
              <a:rPr b="0" i="0" lang="en-US" sz="1400" u="none" cap="none" strike="noStrike">
                <a:solidFill>
                  <a:srgbClr val="677480"/>
                </a:solidFill>
                <a:latin typeface="Arial"/>
                <a:ea typeface="Arial"/>
                <a:cs typeface="Arial"/>
                <a:sym typeface="Arial"/>
              </a:rPr>
              <a:t> can see what is in your browser, and a browser agent</a:t>
            </a:r>
            <a:r>
              <a:rPr lang="en-US">
                <a:solidFill>
                  <a:srgbClr val="677480"/>
                </a:solidFill>
              </a:rPr>
              <a:t> can</a:t>
            </a:r>
            <a:r>
              <a:rPr b="0" i="0" lang="en-US" sz="1400" u="none" cap="none" strike="noStrike">
                <a:solidFill>
                  <a:srgbClr val="677480"/>
                </a:solidFill>
                <a:latin typeface="Arial"/>
                <a:ea typeface="Arial"/>
                <a:cs typeface="Arial"/>
                <a:sym typeface="Arial"/>
              </a:rPr>
              <a:t> click to navigate and fill out forms. Basic chatbots have backend ways to access the Internet too, but they are often blocked from even</a:t>
            </a:r>
            <a:r>
              <a:rPr lang="en-US">
                <a:solidFill>
                  <a:srgbClr val="677480"/>
                </a:solidFill>
              </a:rPr>
              <a:t> reading </a:t>
            </a:r>
            <a:r>
              <a:rPr b="0" i="0" lang="en-US" sz="1400" u="none" cap="none" strike="noStrike">
                <a:solidFill>
                  <a:srgbClr val="677480"/>
                </a:solidFill>
                <a:latin typeface="Arial"/>
                <a:ea typeface="Arial"/>
                <a:cs typeface="Arial"/>
                <a:sym typeface="Arial"/>
              </a:rPr>
              <a:t>some </a:t>
            </a:r>
            <a:r>
              <a:rPr lang="en-US">
                <a:solidFill>
                  <a:srgbClr val="677480"/>
                </a:solidFill>
              </a:rPr>
              <a:t>sites</a:t>
            </a:r>
            <a:r>
              <a:rPr b="0" i="0" lang="en-US" sz="1400" u="none" cap="none" strike="noStrike">
                <a:solidFill>
                  <a:srgbClr val="677480"/>
                </a:solidFill>
                <a:latin typeface="Arial"/>
                <a:ea typeface="Arial"/>
                <a:cs typeface="Arial"/>
                <a:sym typeface="Arial"/>
              </a:rPr>
              <a:t>. Browser assistants and agents get around that.</a:t>
            </a:r>
            <a:endParaRPr b="0" i="0" sz="1400" u="none" cap="none" strike="noStrike">
              <a:solidFill>
                <a:srgbClr val="677480"/>
              </a:solidFill>
              <a:latin typeface="Arial"/>
              <a:ea typeface="Arial"/>
              <a:cs typeface="Arial"/>
              <a:sym typeface="Arial"/>
            </a:endParaRPr>
          </a:p>
        </p:txBody>
      </p:sp>
      <p:sp>
        <p:nvSpPr>
          <p:cNvPr id="461" name="Google Shape;461;g3fb84729924_6_320"/>
          <p:cNvSpPr/>
          <p:nvPr/>
        </p:nvSpPr>
        <p:spPr>
          <a:xfrm>
            <a:off x="800100" y="2603500"/>
            <a:ext cx="7721600" cy="952500"/>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EXAMPLE PROMPT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Research PAIRR community of practice participants’ teaching schedules for weekday times when no one is teaching, and make a WhenIsGood meeting poll for the next two weeks.</a:t>
            </a:r>
            <a:endParaRPr b="0" i="0" sz="1400" u="none" cap="none" strike="noStrike">
              <a:solidFill>
                <a:srgbClr val="000000"/>
              </a:solidFill>
              <a:latin typeface="Arial"/>
              <a:ea typeface="Arial"/>
              <a:cs typeface="Arial"/>
              <a:sym typeface="Arial"/>
            </a:endParaRPr>
          </a:p>
        </p:txBody>
      </p:sp>
      <p:sp>
        <p:nvSpPr>
          <p:cNvPr descr="Chat prompt icon" id="462" name="Google Shape;462;g3fb84729924_6_320"/>
          <p:cNvSpPr/>
          <p:nvPr/>
        </p:nvSpPr>
        <p:spPr>
          <a:xfrm>
            <a:off x="1016000" y="2895600"/>
            <a:ext cx="355600" cy="35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463" name="Google Shape;463;g3fb84729924_6_320"/>
          <p:cNvPicPr preferRelativeResize="0"/>
          <p:nvPr/>
        </p:nvPicPr>
        <p:blipFill rotWithShape="1">
          <a:blip r:embed="rId3">
            <a:alphaModFix/>
          </a:blip>
          <a:srcRect b="0" l="0" r="0" t="0"/>
          <a:stretch/>
        </p:blipFill>
        <p:spPr>
          <a:xfrm>
            <a:off x="1016000" y="2895600"/>
            <a:ext cx="355600" cy="35863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9FD"/>
        </a:solidFill>
      </p:bgPr>
    </p:bg>
    <p:spTree>
      <p:nvGrpSpPr>
        <p:cNvPr id="467" name="Shape 467"/>
        <p:cNvGrpSpPr/>
        <p:nvPr/>
      </p:nvGrpSpPr>
      <p:grpSpPr>
        <a:xfrm>
          <a:off x="0" y="0"/>
          <a:ext cx="0" cy="0"/>
          <a:chOff x="0" y="0"/>
          <a:chExt cx="0" cy="0"/>
        </a:xfrm>
      </p:grpSpPr>
      <p:sp>
        <p:nvSpPr>
          <p:cNvPr id="468" name="Google Shape;468;g3fb84729924_6_330"/>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b="0" i="0" lang="en-US" sz="2400" u="none" cap="none" strike="noStrike">
                <a:solidFill>
                  <a:srgbClr val="49535C"/>
                </a:solidFill>
                <a:latin typeface="Raleway"/>
                <a:ea typeface="Raleway"/>
                <a:cs typeface="Raleway"/>
                <a:sym typeface="Raleway"/>
              </a:rPr>
              <a:t>Access and pricing for browser assistants and agents</a:t>
            </a:r>
            <a:endParaRPr b="0" i="0" sz="3200" u="none" cap="none" strike="noStrike">
              <a:solidFill>
                <a:schemeClr val="accent5"/>
              </a:solidFill>
              <a:latin typeface="Raleway"/>
              <a:ea typeface="Raleway"/>
              <a:cs typeface="Raleway"/>
              <a:sym typeface="Raleway"/>
            </a:endParaRPr>
          </a:p>
        </p:txBody>
      </p:sp>
      <p:sp>
        <p:nvSpPr>
          <p:cNvPr id="469" name="Google Shape;469;g3fb84729924_6_330"/>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2185C5"/>
                </a:solidFill>
                <a:latin typeface="Arial"/>
                <a:ea typeface="Arial"/>
                <a:cs typeface="Arial"/>
                <a:sym typeface="Arial"/>
              </a:rPr>
              <a:t>Browser assistants and agents</a:t>
            </a:r>
            <a:endParaRPr b="0" i="0" sz="1400" u="none" cap="none" strike="noStrike">
              <a:solidFill>
                <a:srgbClr val="000000"/>
              </a:solidFill>
              <a:latin typeface="Arial"/>
              <a:ea typeface="Arial"/>
              <a:cs typeface="Arial"/>
              <a:sym typeface="Arial"/>
            </a:endParaRPr>
          </a:p>
        </p:txBody>
      </p:sp>
      <p:sp>
        <p:nvSpPr>
          <p:cNvPr id="470" name="Google Shape;470;g3fb84729924_6_330"/>
          <p:cNvSpPr/>
          <p:nvPr/>
        </p:nvSpPr>
        <p:spPr>
          <a:xfrm>
            <a:off x="622300" y="381000"/>
            <a:ext cx="63500" cy="825500"/>
          </a:xfrm>
          <a:prstGeom prst="rect">
            <a:avLst/>
          </a:prstGeom>
          <a:solidFill>
            <a:srgbClr val="7ECEF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g3fb84729924_6_330"/>
          <p:cNvSpPr txBox="1"/>
          <p:nvPr/>
        </p:nvSpPr>
        <p:spPr>
          <a:xfrm>
            <a:off x="11430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HOW TO ACCESS IT</a:t>
            </a:r>
            <a:endParaRPr b="0" i="0" sz="1400" u="none" cap="none" strike="noStrike">
              <a:solidFill>
                <a:srgbClr val="000000"/>
              </a:solidFill>
              <a:latin typeface="Arial"/>
              <a:ea typeface="Arial"/>
              <a:cs typeface="Arial"/>
              <a:sym typeface="Arial"/>
            </a:endParaRPr>
          </a:p>
        </p:txBody>
      </p:sp>
      <p:sp>
        <p:nvSpPr>
          <p:cNvPr id="472" name="Google Shape;472;g3fb84729924_6_330"/>
          <p:cNvSpPr txBox="1"/>
          <p:nvPr/>
        </p:nvSpPr>
        <p:spPr>
          <a:xfrm>
            <a:off x="8001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Install a browser extension for the platform you want.</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Or in settings, give your chatbot permission to launch a browser agent.</a:t>
            </a:r>
            <a:endParaRPr b="0" i="0" sz="1400" u="none" cap="none" strike="noStrike">
              <a:solidFill>
                <a:srgbClr val="000000"/>
              </a:solidFill>
              <a:latin typeface="Arial"/>
              <a:ea typeface="Arial"/>
              <a:cs typeface="Arial"/>
              <a:sym typeface="Arial"/>
            </a:endParaRPr>
          </a:p>
        </p:txBody>
      </p:sp>
      <p:sp>
        <p:nvSpPr>
          <p:cNvPr id="473" name="Google Shape;473;g3fb84729924_6_330"/>
          <p:cNvSpPr txBox="1"/>
          <p:nvPr/>
        </p:nvSpPr>
        <p:spPr>
          <a:xfrm>
            <a:off x="52959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PRICE POINTS</a:t>
            </a:r>
            <a:endParaRPr b="0" i="0" sz="1400" u="none" cap="none" strike="noStrike">
              <a:solidFill>
                <a:srgbClr val="000000"/>
              </a:solidFill>
              <a:latin typeface="Arial"/>
              <a:ea typeface="Arial"/>
              <a:cs typeface="Arial"/>
              <a:sym typeface="Arial"/>
            </a:endParaRPr>
          </a:p>
        </p:txBody>
      </p:sp>
      <p:sp>
        <p:nvSpPr>
          <p:cNvPr id="474" name="Google Shape;474;g3fb84729924_6_330"/>
          <p:cNvSpPr txBox="1"/>
          <p:nvPr/>
        </p:nvSpPr>
        <p:spPr>
          <a:xfrm>
            <a:off x="49530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Browser assistants, in the form of browser extensions, are mostly free.</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Browser agents that take actions like navigating and clicking and filling out forms </a:t>
            </a:r>
            <a:r>
              <a:rPr i="1" lang="en-US">
                <a:solidFill>
                  <a:srgbClr val="677480"/>
                </a:solidFill>
              </a:rPr>
              <a:t>require</a:t>
            </a:r>
            <a:r>
              <a:rPr b="0" i="1" lang="en-US" sz="1400" u="none" cap="none" strike="noStrike">
                <a:solidFill>
                  <a:srgbClr val="677480"/>
                </a:solidFill>
                <a:latin typeface="Arial"/>
                <a:ea typeface="Arial"/>
                <a:cs typeface="Arial"/>
                <a:sym typeface="Arial"/>
              </a:rPr>
              <a:t> paid plans starting at $20/month.</a:t>
            </a:r>
            <a:endParaRPr b="0" i="1" sz="1400" u="none" cap="none" strike="noStrike">
              <a:solidFill>
                <a:srgbClr val="677480"/>
              </a:solidFill>
              <a:latin typeface="Arial"/>
              <a:ea typeface="Arial"/>
              <a:cs typeface="Arial"/>
              <a:sym typeface="Arial"/>
            </a:endParaRPr>
          </a:p>
        </p:txBody>
      </p:sp>
      <p:cxnSp>
        <p:nvCxnSpPr>
          <p:cNvPr id="475" name="Google Shape;475;g3fb84729924_6_330"/>
          <p:cNvCxnSpPr/>
          <p:nvPr/>
        </p:nvCxnSpPr>
        <p:spPr>
          <a:xfrm>
            <a:off x="4660900" y="1587500"/>
            <a:ext cx="0" cy="2514600"/>
          </a:xfrm>
          <a:prstGeom prst="straightConnector1">
            <a:avLst/>
          </a:prstGeom>
          <a:noFill/>
          <a:ln cap="flat" cmpd="sng" w="9525">
            <a:solidFill>
              <a:srgbClr val="DEE2E6"/>
            </a:solidFill>
            <a:prstDash val="solid"/>
            <a:round/>
            <a:headEnd len="sm" w="sm" type="none"/>
            <a:tailEnd len="sm" w="sm" type="none"/>
          </a:ln>
        </p:spPr>
      </p:cxnSp>
      <p:sp>
        <p:nvSpPr>
          <p:cNvPr descr="Access icon" id="476" name="Google Shape;476;g3fb84729924_6_330"/>
          <p:cNvSpPr/>
          <p:nvPr/>
        </p:nvSpPr>
        <p:spPr>
          <a:xfrm>
            <a:off x="8001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Pricing icon" id="477" name="Google Shape;477;g3fb84729924_6_330"/>
          <p:cNvSpPr/>
          <p:nvPr/>
        </p:nvSpPr>
        <p:spPr>
          <a:xfrm>
            <a:off x="49530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478" name="Google Shape;478;g3fb84729924_6_330"/>
          <p:cNvPicPr preferRelativeResize="0"/>
          <p:nvPr/>
        </p:nvPicPr>
        <p:blipFill rotWithShape="1">
          <a:blip r:embed="rId3">
            <a:alphaModFix/>
          </a:blip>
          <a:srcRect b="0" l="0" r="0" t="0"/>
          <a:stretch/>
        </p:blipFill>
        <p:spPr>
          <a:xfrm>
            <a:off x="800100" y="1549400"/>
            <a:ext cx="266700" cy="266700"/>
          </a:xfrm>
          <a:prstGeom prst="rect">
            <a:avLst/>
          </a:prstGeom>
          <a:noFill/>
          <a:ln>
            <a:noFill/>
          </a:ln>
        </p:spPr>
      </p:pic>
      <p:pic>
        <p:nvPicPr>
          <p:cNvPr id="479" name="Google Shape;479;g3fb84729924_6_330"/>
          <p:cNvPicPr preferRelativeResize="0"/>
          <p:nvPr/>
        </p:nvPicPr>
        <p:blipFill rotWithShape="1">
          <a:blip r:embed="rId4">
            <a:alphaModFix/>
          </a:blip>
          <a:srcRect b="0" l="0" r="0" t="0"/>
          <a:stretch/>
        </p:blipFill>
        <p:spPr>
          <a:xfrm>
            <a:off x="4953000" y="1549400"/>
            <a:ext cx="266700" cy="266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g3fb84729924_6_345"/>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take over your computer</a:t>
            </a:r>
            <a:endParaRPr b="0" i="0" sz="2600" u="none" cap="none" strike="noStrike">
              <a:solidFill>
                <a:schemeClr val="accent5"/>
              </a:solidFill>
              <a:latin typeface="Raleway"/>
              <a:ea typeface="Raleway"/>
              <a:cs typeface="Raleway"/>
              <a:sym typeface="Raleway"/>
            </a:endParaRPr>
          </a:p>
        </p:txBody>
      </p:sp>
      <p:sp>
        <p:nvSpPr>
          <p:cNvPr id="485" name="Google Shape;485;g3fb84729924_6_345"/>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486" name="Google Shape;486;g3fb84729924_6_345"/>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g3fb84729924_6_345"/>
          <p:cNvSpPr/>
          <p:nvPr/>
        </p:nvSpPr>
        <p:spPr>
          <a:xfrm>
            <a:off x="729604" y="1526259"/>
            <a:ext cx="7684792" cy="1867869"/>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Ethan Mollick’s explanation and testimonial in </a:t>
            </a:r>
            <a:r>
              <a:rPr b="1" i="0" lang="en-US" sz="1100" u="sng" cap="none" strike="noStrike">
                <a:solidFill>
                  <a:schemeClr val="hlink"/>
                </a:solidFill>
                <a:latin typeface="Arial"/>
                <a:ea typeface="Arial"/>
                <a:cs typeface="Arial"/>
                <a:sym typeface="Arial"/>
                <a:hlinkClick r:id="rId3"/>
              </a:rPr>
              <a:t>An opinionated guide to which AI to use to do stuff</a:t>
            </a:r>
            <a:endParaRPr b="1" i="0" sz="1100" u="none" cap="none" strike="noStrike">
              <a:solidFill>
                <a:srgbClr val="5C677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“AI can literally take over your mouse, browser, and computer…any time I have a problem with my computer, Codex just fixes it, which feels like having a tiny goblin IT department hiding in my computer (and yes, I do this at my own risk!)”</a:t>
            </a:r>
            <a:endParaRPr b="0" i="0" sz="1400" u="none" cap="none" strike="noStrike">
              <a:solidFill>
                <a:srgbClr val="000000"/>
              </a:solidFill>
              <a:latin typeface="Arial"/>
              <a:ea typeface="Arial"/>
              <a:cs typeface="Arial"/>
              <a:sym typeface="Arial"/>
            </a:endParaRPr>
          </a:p>
        </p:txBody>
      </p:sp>
      <p:sp>
        <p:nvSpPr>
          <p:cNvPr descr="Chat prompt icon" id="488" name="Google Shape;488;g3fb84729924_6_345"/>
          <p:cNvSpPr/>
          <p:nvPr/>
        </p:nvSpPr>
        <p:spPr>
          <a:xfrm>
            <a:off x="838200" y="1911350"/>
            <a:ext cx="697338" cy="697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489" name="Google Shape;489;g3fb84729924_6_345"/>
          <p:cNvPicPr preferRelativeResize="0"/>
          <p:nvPr/>
        </p:nvPicPr>
        <p:blipFill rotWithShape="1">
          <a:blip r:embed="rId4">
            <a:alphaModFix/>
          </a:blip>
          <a:srcRect b="0" l="0" r="0" t="0"/>
          <a:stretch/>
        </p:blipFill>
        <p:spPr>
          <a:xfrm>
            <a:off x="838200" y="1917700"/>
            <a:ext cx="698500" cy="698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g3fb84729924_6_354"/>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b="0" i="0" lang="en-US" sz="2400" u="none" cap="none" strike="noStrike">
                <a:solidFill>
                  <a:srgbClr val="49535C"/>
                </a:solidFill>
                <a:latin typeface="Raleway"/>
                <a:ea typeface="Raleway"/>
                <a:cs typeface="Raleway"/>
                <a:sym typeface="Raleway"/>
              </a:rPr>
              <a:t>Access and pricing for computer use</a:t>
            </a:r>
            <a:endParaRPr b="0" i="0" sz="3200" u="none" cap="none" strike="noStrike">
              <a:solidFill>
                <a:schemeClr val="accent5"/>
              </a:solidFill>
              <a:latin typeface="Raleway"/>
              <a:ea typeface="Raleway"/>
              <a:cs typeface="Raleway"/>
              <a:sym typeface="Raleway"/>
            </a:endParaRPr>
          </a:p>
        </p:txBody>
      </p:sp>
      <p:sp>
        <p:nvSpPr>
          <p:cNvPr id="495" name="Google Shape;495;g3fb84729924_6_354"/>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2185C5"/>
                </a:solidFill>
                <a:latin typeface="Arial"/>
                <a:ea typeface="Arial"/>
                <a:cs typeface="Arial"/>
                <a:sym typeface="Arial"/>
              </a:rPr>
              <a:t>Computer use</a:t>
            </a:r>
            <a:endParaRPr b="0" i="0" sz="1400" u="none" cap="none" strike="noStrike">
              <a:solidFill>
                <a:srgbClr val="000000"/>
              </a:solidFill>
              <a:latin typeface="Arial"/>
              <a:ea typeface="Arial"/>
              <a:cs typeface="Arial"/>
              <a:sym typeface="Arial"/>
            </a:endParaRPr>
          </a:p>
        </p:txBody>
      </p:sp>
      <p:sp>
        <p:nvSpPr>
          <p:cNvPr id="496" name="Google Shape;496;g3fb84729924_6_354"/>
          <p:cNvSpPr/>
          <p:nvPr/>
        </p:nvSpPr>
        <p:spPr>
          <a:xfrm>
            <a:off x="622300" y="381000"/>
            <a:ext cx="63500" cy="825500"/>
          </a:xfrm>
          <a:prstGeom prst="rect">
            <a:avLst/>
          </a:prstGeom>
          <a:solidFill>
            <a:srgbClr val="7ECEF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g3fb84729924_6_354"/>
          <p:cNvSpPr txBox="1"/>
          <p:nvPr/>
        </p:nvSpPr>
        <p:spPr>
          <a:xfrm>
            <a:off x="11430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HOW TO ACCESS IT</a:t>
            </a:r>
            <a:endParaRPr b="0" i="0" sz="1400" u="none" cap="none" strike="noStrike">
              <a:solidFill>
                <a:srgbClr val="000000"/>
              </a:solidFill>
              <a:latin typeface="Arial"/>
              <a:ea typeface="Arial"/>
              <a:cs typeface="Arial"/>
              <a:sym typeface="Arial"/>
            </a:endParaRPr>
          </a:p>
        </p:txBody>
      </p:sp>
      <p:sp>
        <p:nvSpPr>
          <p:cNvPr id="498" name="Google Shape;498;g3fb84729924_6_354"/>
          <p:cNvSpPr txBox="1"/>
          <p:nvPr/>
        </p:nvSpPr>
        <p:spPr>
          <a:xfrm>
            <a:off x="8001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Grant computer access in an AI app like Claude, ChatGPT, or Perplexity.</a:t>
            </a:r>
            <a:endParaRPr b="0" i="0" sz="1400" u="none" cap="none" strike="noStrike">
              <a:solidFill>
                <a:srgbClr val="000000"/>
              </a:solidFill>
              <a:latin typeface="Arial"/>
              <a:ea typeface="Arial"/>
              <a:cs typeface="Arial"/>
              <a:sym typeface="Arial"/>
            </a:endParaRPr>
          </a:p>
        </p:txBody>
      </p:sp>
      <p:sp>
        <p:nvSpPr>
          <p:cNvPr id="499" name="Google Shape;499;g3fb84729924_6_354"/>
          <p:cNvSpPr txBox="1"/>
          <p:nvPr/>
        </p:nvSpPr>
        <p:spPr>
          <a:xfrm>
            <a:off x="52959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PRICE POINTS</a:t>
            </a:r>
            <a:endParaRPr b="0" i="0" sz="1400" u="none" cap="none" strike="noStrike">
              <a:solidFill>
                <a:srgbClr val="000000"/>
              </a:solidFill>
              <a:latin typeface="Arial"/>
              <a:ea typeface="Arial"/>
              <a:cs typeface="Arial"/>
              <a:sym typeface="Arial"/>
            </a:endParaRPr>
          </a:p>
        </p:txBody>
      </p:sp>
      <p:sp>
        <p:nvSpPr>
          <p:cNvPr id="500" name="Google Shape;500;g3fb84729924_6_354"/>
          <p:cNvSpPr txBox="1"/>
          <p:nvPr/>
        </p:nvSpPr>
        <p:spPr>
          <a:xfrm>
            <a:off x="49530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Paid accounts only.</a:t>
            </a:r>
            <a:endParaRPr b="0" i="1" sz="1400" u="none" cap="none" strike="noStrike">
              <a:solidFill>
                <a:srgbClr val="677480"/>
              </a:solidFill>
              <a:latin typeface="Arial"/>
              <a:ea typeface="Arial"/>
              <a:cs typeface="Arial"/>
              <a:sym typeface="Arial"/>
            </a:endParaRPr>
          </a:p>
        </p:txBody>
      </p:sp>
      <p:cxnSp>
        <p:nvCxnSpPr>
          <p:cNvPr id="501" name="Google Shape;501;g3fb84729924_6_354"/>
          <p:cNvCxnSpPr/>
          <p:nvPr/>
        </p:nvCxnSpPr>
        <p:spPr>
          <a:xfrm>
            <a:off x="4660900" y="1587500"/>
            <a:ext cx="0" cy="2514600"/>
          </a:xfrm>
          <a:prstGeom prst="straightConnector1">
            <a:avLst/>
          </a:prstGeom>
          <a:noFill/>
          <a:ln cap="flat" cmpd="sng" w="9525">
            <a:solidFill>
              <a:srgbClr val="DEE2E6"/>
            </a:solidFill>
            <a:prstDash val="solid"/>
            <a:round/>
            <a:headEnd len="sm" w="sm" type="none"/>
            <a:tailEnd len="sm" w="sm" type="none"/>
          </a:ln>
        </p:spPr>
      </p:cxnSp>
      <p:sp>
        <p:nvSpPr>
          <p:cNvPr descr="Access icon" id="502" name="Google Shape;502;g3fb84729924_6_354"/>
          <p:cNvSpPr/>
          <p:nvPr/>
        </p:nvSpPr>
        <p:spPr>
          <a:xfrm>
            <a:off x="8001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Pricing icon" id="503" name="Google Shape;503;g3fb84729924_6_354"/>
          <p:cNvSpPr/>
          <p:nvPr/>
        </p:nvSpPr>
        <p:spPr>
          <a:xfrm>
            <a:off x="49530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504" name="Google Shape;504;g3fb84729924_6_354"/>
          <p:cNvPicPr preferRelativeResize="0"/>
          <p:nvPr/>
        </p:nvPicPr>
        <p:blipFill rotWithShape="1">
          <a:blip r:embed="rId3">
            <a:alphaModFix/>
          </a:blip>
          <a:srcRect b="0" l="0" r="0" t="0"/>
          <a:stretch/>
        </p:blipFill>
        <p:spPr>
          <a:xfrm>
            <a:off x="800100" y="1549400"/>
            <a:ext cx="266700" cy="266700"/>
          </a:xfrm>
          <a:prstGeom prst="rect">
            <a:avLst/>
          </a:prstGeom>
          <a:noFill/>
          <a:ln>
            <a:noFill/>
          </a:ln>
        </p:spPr>
      </p:pic>
      <p:pic>
        <p:nvPicPr>
          <p:cNvPr id="505" name="Google Shape;505;g3fb84729924_6_354"/>
          <p:cNvPicPr preferRelativeResize="0"/>
          <p:nvPr/>
        </p:nvPicPr>
        <p:blipFill rotWithShape="1">
          <a:blip r:embed="rId4">
            <a:alphaModFix/>
          </a:blip>
          <a:srcRect b="0" l="0" r="0" t="0"/>
          <a:stretch/>
        </p:blipFill>
        <p:spPr>
          <a:xfrm>
            <a:off x="4953000" y="1549400"/>
            <a:ext cx="266700" cy="266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g3fb84729924_6_369"/>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AI can build apps and websites</a:t>
            </a:r>
            <a:endParaRPr b="0" i="0" sz="2600" u="none" cap="none" strike="noStrike">
              <a:solidFill>
                <a:schemeClr val="accent5"/>
              </a:solidFill>
              <a:latin typeface="Raleway"/>
              <a:ea typeface="Raleway"/>
              <a:cs typeface="Raleway"/>
              <a:sym typeface="Raleway"/>
            </a:endParaRPr>
          </a:p>
        </p:txBody>
      </p:sp>
      <p:sp>
        <p:nvSpPr>
          <p:cNvPr id="511" name="Google Shape;511;g3fb84729924_6_369"/>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512" name="Google Shape;512;g3fb84729924_6_369"/>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g3fb84729924_6_369"/>
          <p:cNvSpPr txBox="1"/>
          <p:nvPr/>
        </p:nvSpPr>
        <p:spPr>
          <a:xfrm>
            <a:off x="800100" y="1524000"/>
            <a:ext cx="7721600" cy="9525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b="0" i="1" lang="en-US" sz="1400" u="none" cap="none" strike="noStrike">
                <a:solidFill>
                  <a:srgbClr val="677480"/>
                </a:solidFill>
                <a:latin typeface="Arial"/>
                <a:ea typeface="Arial"/>
                <a:cs typeface="Arial"/>
                <a:sym typeface="Arial"/>
              </a:rPr>
              <a:t>Frontier systems can now write and run elaborate code for working prototypes.</a:t>
            </a:r>
            <a:endParaRPr b="0" i="0" sz="1400" u="none" cap="none" strike="noStrike">
              <a:solidFill>
                <a:srgbClr val="000000"/>
              </a:solidFill>
              <a:latin typeface="Arial"/>
              <a:ea typeface="Arial"/>
              <a:cs typeface="Arial"/>
              <a:sym typeface="Arial"/>
            </a:endParaRPr>
          </a:p>
        </p:txBody>
      </p:sp>
      <p:sp>
        <p:nvSpPr>
          <p:cNvPr id="514" name="Google Shape;514;g3fb84729924_6_369"/>
          <p:cNvSpPr/>
          <p:nvPr/>
        </p:nvSpPr>
        <p:spPr>
          <a:xfrm>
            <a:off x="800100" y="2603500"/>
            <a:ext cx="7721600" cy="952500"/>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EXAMPLE PROMPT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Build a Canvas practice quiz file I can import from the exercises in chapters 14.2 and 14.3 of How Arguments Work, due Thursday. </a:t>
            </a:r>
            <a:endParaRPr b="0" i="0" sz="1400" u="none" cap="none" strike="noStrike">
              <a:solidFill>
                <a:srgbClr val="000000"/>
              </a:solidFill>
              <a:latin typeface="Arial"/>
              <a:ea typeface="Arial"/>
              <a:cs typeface="Arial"/>
              <a:sym typeface="Arial"/>
            </a:endParaRPr>
          </a:p>
        </p:txBody>
      </p:sp>
      <p:sp>
        <p:nvSpPr>
          <p:cNvPr descr="Chat prompt icon" id="515" name="Google Shape;515;g3fb84729924_6_369"/>
          <p:cNvSpPr/>
          <p:nvPr/>
        </p:nvSpPr>
        <p:spPr>
          <a:xfrm>
            <a:off x="1016000" y="2895600"/>
            <a:ext cx="355600" cy="35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516" name="Google Shape;516;g3fb84729924_6_369"/>
          <p:cNvPicPr preferRelativeResize="0"/>
          <p:nvPr/>
        </p:nvPicPr>
        <p:blipFill rotWithShape="1">
          <a:blip r:embed="rId3">
            <a:alphaModFix/>
          </a:blip>
          <a:srcRect b="0" l="0" r="0" t="0"/>
          <a:stretch/>
        </p:blipFill>
        <p:spPr>
          <a:xfrm>
            <a:off x="1016000" y="2895600"/>
            <a:ext cx="355600" cy="35863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g3fb84729924_6_379"/>
          <p:cNvSpPr txBox="1"/>
          <p:nvPr>
            <p:ph type="title"/>
          </p:nvPr>
        </p:nvSpPr>
        <p:spPr>
          <a:xfrm>
            <a:off x="635275" y="276400"/>
            <a:ext cx="7842900" cy="1009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sz="3000">
                <a:solidFill>
                  <a:srgbClr val="2185C5"/>
                </a:solidFill>
              </a:rPr>
              <a:t>Vibe coding for education examples. Please share your own in the chat!</a:t>
            </a:r>
            <a:endParaRPr sz="3000">
              <a:solidFill>
                <a:srgbClr val="2185C5"/>
              </a:solidFill>
            </a:endParaRPr>
          </a:p>
        </p:txBody>
      </p:sp>
      <p:sp>
        <p:nvSpPr>
          <p:cNvPr id="522" name="Google Shape;522;g3fb84729924_6_379"/>
          <p:cNvSpPr txBox="1"/>
          <p:nvPr>
            <p:ph idx="1" type="body"/>
          </p:nvPr>
        </p:nvSpPr>
        <p:spPr>
          <a:xfrm>
            <a:off x="703350" y="1460775"/>
            <a:ext cx="7737300" cy="3376800"/>
          </a:xfrm>
          <a:prstGeom prst="rect">
            <a:avLst/>
          </a:prstGeom>
          <a:noFill/>
          <a:ln>
            <a:noFill/>
          </a:ln>
        </p:spPr>
        <p:txBody>
          <a:bodyPr anchorCtr="0" anchor="t" bIns="91425" lIns="91425" spcFirstLastPara="1" rIns="91425" wrap="square" tIns="91425">
            <a:normAutofit/>
          </a:bodyPr>
          <a:lstStyle/>
          <a:p>
            <a:pPr indent="-342900" lvl="0" marL="342900" rtl="0" algn="l">
              <a:lnSpc>
                <a:spcPct val="100000"/>
              </a:lnSpc>
              <a:spcBef>
                <a:spcPts val="600"/>
              </a:spcBef>
              <a:spcAft>
                <a:spcPts val="0"/>
              </a:spcAft>
              <a:buSzPts val="1800"/>
              <a:buChar char="▷"/>
            </a:pPr>
            <a:r>
              <a:rPr lang="en-US" sz="2000">
                <a:latin typeface="Arial"/>
                <a:ea typeface="Arial"/>
                <a:cs typeface="Arial"/>
                <a:sym typeface="Arial"/>
              </a:rPr>
              <a:t>Joel Gladd’s </a:t>
            </a:r>
            <a:r>
              <a:rPr lang="en-US" sz="2000" u="sng">
                <a:solidFill>
                  <a:schemeClr val="hlink"/>
                </a:solidFill>
                <a:latin typeface="Arial"/>
                <a:ea typeface="Arial"/>
                <a:cs typeface="Arial"/>
                <a:sym typeface="Arial"/>
                <a:hlinkClick r:id="rId3"/>
              </a:rPr>
              <a:t>instructions and caveats </a:t>
            </a:r>
            <a:r>
              <a:rPr lang="en-US" sz="2000">
                <a:latin typeface="Arial"/>
                <a:ea typeface="Arial"/>
                <a:cs typeface="Arial"/>
                <a:sym typeface="Arial"/>
              </a:rPr>
              <a:t>on modifying a Canvas learning management system course via API</a:t>
            </a:r>
            <a:endParaRPr sz="2000"/>
          </a:p>
          <a:p>
            <a:pPr indent="-342900" lvl="0" marL="342900" rtl="0" algn="l">
              <a:lnSpc>
                <a:spcPct val="100000"/>
              </a:lnSpc>
              <a:spcBef>
                <a:spcPts val="600"/>
              </a:spcBef>
              <a:spcAft>
                <a:spcPts val="0"/>
              </a:spcAft>
              <a:buSzPts val="1800"/>
              <a:buChar char="▷"/>
            </a:pPr>
            <a:r>
              <a:rPr lang="en-US" sz="2000" u="sng">
                <a:solidFill>
                  <a:schemeClr val="hlink"/>
                </a:solidFill>
                <a:latin typeface="Arial"/>
                <a:ea typeface="Arial"/>
                <a:cs typeface="Arial"/>
                <a:sym typeface="Arial"/>
                <a:hlinkClick r:id="rId4"/>
              </a:rPr>
              <a:t>“Can’t Stop, Won’t Stop: One Semester, Eight Vibe-Coded Teaching Tools”</a:t>
            </a:r>
            <a:r>
              <a:rPr lang="en-US" sz="2000">
                <a:latin typeface="Arial"/>
                <a:ea typeface="Arial"/>
                <a:cs typeface="Arial"/>
                <a:sym typeface="Arial"/>
              </a:rPr>
              <a:t> by Rebecca Fordon</a:t>
            </a:r>
            <a:endParaRPr sz="2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9FD"/>
        </a:solidFill>
      </p:bgPr>
    </p:bg>
    <p:spTree>
      <p:nvGrpSpPr>
        <p:cNvPr id="526" name="Shape 526"/>
        <p:cNvGrpSpPr/>
        <p:nvPr/>
      </p:nvGrpSpPr>
      <p:grpSpPr>
        <a:xfrm>
          <a:off x="0" y="0"/>
          <a:ext cx="0" cy="0"/>
          <a:chOff x="0" y="0"/>
          <a:chExt cx="0" cy="0"/>
        </a:xfrm>
      </p:grpSpPr>
      <p:sp>
        <p:nvSpPr>
          <p:cNvPr id="527" name="Google Shape;527;g3fb84729924_6_384"/>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3200"/>
              <a:buFont typeface="Raleway"/>
              <a:buNone/>
            </a:pPr>
            <a:r>
              <a:rPr b="0" i="0" lang="en-US" sz="2400" u="none" cap="none" strike="noStrike">
                <a:solidFill>
                  <a:srgbClr val="49535C"/>
                </a:solidFill>
                <a:latin typeface="Raleway"/>
                <a:ea typeface="Raleway"/>
                <a:cs typeface="Raleway"/>
                <a:sym typeface="Raleway"/>
              </a:rPr>
              <a:t>Access and pricing for building apps and websites</a:t>
            </a:r>
            <a:endParaRPr b="0" i="0" sz="3200" u="none" cap="none" strike="noStrike">
              <a:solidFill>
                <a:schemeClr val="accent5"/>
              </a:solidFill>
              <a:latin typeface="Raleway"/>
              <a:ea typeface="Raleway"/>
              <a:cs typeface="Raleway"/>
              <a:sym typeface="Raleway"/>
            </a:endParaRPr>
          </a:p>
        </p:txBody>
      </p:sp>
      <p:sp>
        <p:nvSpPr>
          <p:cNvPr id="528" name="Google Shape;528;g3fb84729924_6_384"/>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2185C5"/>
                </a:solidFill>
                <a:latin typeface="Arial"/>
                <a:ea typeface="Arial"/>
                <a:cs typeface="Arial"/>
                <a:sym typeface="Arial"/>
              </a:rPr>
              <a:t>Coding </a:t>
            </a:r>
            <a:endParaRPr b="0" i="0" sz="1400" u="none" cap="none" strike="noStrike">
              <a:solidFill>
                <a:srgbClr val="000000"/>
              </a:solidFill>
              <a:latin typeface="Arial"/>
              <a:ea typeface="Arial"/>
              <a:cs typeface="Arial"/>
              <a:sym typeface="Arial"/>
            </a:endParaRPr>
          </a:p>
        </p:txBody>
      </p:sp>
      <p:sp>
        <p:nvSpPr>
          <p:cNvPr id="529" name="Google Shape;529;g3fb84729924_6_384"/>
          <p:cNvSpPr/>
          <p:nvPr/>
        </p:nvSpPr>
        <p:spPr>
          <a:xfrm>
            <a:off x="622300" y="381000"/>
            <a:ext cx="63500" cy="825500"/>
          </a:xfrm>
          <a:prstGeom prst="rect">
            <a:avLst/>
          </a:prstGeom>
          <a:solidFill>
            <a:srgbClr val="7ECEF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g3fb84729924_6_384"/>
          <p:cNvSpPr txBox="1"/>
          <p:nvPr/>
        </p:nvSpPr>
        <p:spPr>
          <a:xfrm>
            <a:off x="11430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HOW TO ACCESS IT</a:t>
            </a:r>
            <a:endParaRPr b="0" i="0" sz="1400" u="none" cap="none" strike="noStrike">
              <a:solidFill>
                <a:srgbClr val="000000"/>
              </a:solidFill>
              <a:latin typeface="Arial"/>
              <a:ea typeface="Arial"/>
              <a:cs typeface="Arial"/>
              <a:sym typeface="Arial"/>
            </a:endParaRPr>
          </a:p>
        </p:txBody>
      </p:sp>
      <p:sp>
        <p:nvSpPr>
          <p:cNvPr id="531" name="Google Shape;531;g3fb84729924_6_384"/>
          <p:cNvSpPr txBox="1"/>
          <p:nvPr/>
        </p:nvSpPr>
        <p:spPr>
          <a:xfrm>
            <a:off x="800100" y="1943100"/>
            <a:ext cx="3556000" cy="2159000"/>
          </a:xfrm>
          <a:prstGeom prst="rect">
            <a:avLst/>
          </a:prstGeom>
          <a:noFill/>
          <a:ln>
            <a:noFill/>
          </a:ln>
        </p:spPr>
        <p:txBody>
          <a:bodyPr anchorCtr="0" anchor="t" bIns="45700" lIns="91425" spcFirstLastPara="1" rIns="91425" wrap="square" tIns="45700">
            <a:noAutofit/>
          </a:bodyPr>
          <a:lstStyle/>
          <a:p>
            <a:pPr indent="-139700" lvl="0" marL="228600" marR="0" rtl="0" algn="l">
              <a:lnSpc>
                <a:spcPct val="115000"/>
              </a:lnSpc>
              <a:spcBef>
                <a:spcPts val="0"/>
              </a:spcBef>
              <a:spcAft>
                <a:spcPts val="0"/>
              </a:spcAft>
              <a:buClr>
                <a:srgbClr val="000000"/>
              </a:buClr>
              <a:buSzPts val="1400"/>
              <a:buFont typeface="Arial"/>
              <a:buNone/>
            </a:pPr>
            <a:r>
              <a:t/>
            </a:r>
            <a:endParaRPr b="0" i="1" sz="1400" u="none" cap="none" strike="noStrike">
              <a:solidFill>
                <a:srgbClr val="677480"/>
              </a:solidFill>
              <a:latin typeface="Arial"/>
              <a:ea typeface="Arial"/>
              <a:cs typeface="Arial"/>
              <a:sym typeface="Arial"/>
            </a:endParaRPr>
          </a:p>
        </p:txBody>
      </p:sp>
      <p:sp>
        <p:nvSpPr>
          <p:cNvPr id="532" name="Google Shape;532;g3fb84729924_6_384"/>
          <p:cNvSpPr txBox="1"/>
          <p:nvPr/>
        </p:nvSpPr>
        <p:spPr>
          <a:xfrm>
            <a:off x="5295900" y="1562100"/>
            <a:ext cx="3200400" cy="254000"/>
          </a:xfrm>
          <a:prstGeom prst="rect">
            <a:avLst/>
          </a:prstGeom>
          <a:noFill/>
          <a:ln>
            <a:noFill/>
          </a:ln>
        </p:spPr>
        <p:txBody>
          <a:bodyPr anchorCtr="0" anchor="ctr" bIns="0" lIns="91425"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5C6771"/>
                </a:solidFill>
                <a:latin typeface="Arial"/>
                <a:ea typeface="Arial"/>
                <a:cs typeface="Arial"/>
                <a:sym typeface="Arial"/>
              </a:rPr>
              <a:t>PRICE POINTS</a:t>
            </a:r>
            <a:endParaRPr b="0" i="0" sz="1400" u="none" cap="none" strike="noStrike">
              <a:solidFill>
                <a:srgbClr val="000000"/>
              </a:solidFill>
              <a:latin typeface="Arial"/>
              <a:ea typeface="Arial"/>
              <a:cs typeface="Arial"/>
              <a:sym typeface="Arial"/>
            </a:endParaRPr>
          </a:p>
        </p:txBody>
      </p:sp>
      <p:sp>
        <p:nvSpPr>
          <p:cNvPr id="533" name="Google Shape;533;g3fb84729924_6_384"/>
          <p:cNvSpPr txBox="1"/>
          <p:nvPr/>
        </p:nvSpPr>
        <p:spPr>
          <a:xfrm>
            <a:off x="4953000" y="1943100"/>
            <a:ext cx="3556000" cy="2159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Often free for smaller projects, until you run out of tokens </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$20/month or institutional or U.S. K-12 teacher plan needed to make it easier and scale the projects. </a:t>
            </a:r>
            <a:endParaRPr b="0" i="1" sz="1400" u="none" cap="none" strike="noStrike">
              <a:solidFill>
                <a:srgbClr val="677480"/>
              </a:solidFill>
              <a:latin typeface="Arial"/>
              <a:ea typeface="Arial"/>
              <a:cs typeface="Arial"/>
              <a:sym typeface="Arial"/>
            </a:endParaRPr>
          </a:p>
        </p:txBody>
      </p:sp>
      <p:cxnSp>
        <p:nvCxnSpPr>
          <p:cNvPr id="534" name="Google Shape;534;g3fb84729924_6_384"/>
          <p:cNvCxnSpPr/>
          <p:nvPr/>
        </p:nvCxnSpPr>
        <p:spPr>
          <a:xfrm>
            <a:off x="4660900" y="1587500"/>
            <a:ext cx="0" cy="2514600"/>
          </a:xfrm>
          <a:prstGeom prst="straightConnector1">
            <a:avLst/>
          </a:prstGeom>
          <a:noFill/>
          <a:ln cap="flat" cmpd="sng" w="9525">
            <a:solidFill>
              <a:srgbClr val="DEE2E6"/>
            </a:solidFill>
            <a:prstDash val="solid"/>
            <a:round/>
            <a:headEnd len="sm" w="sm" type="none"/>
            <a:tailEnd len="sm" w="sm" type="none"/>
          </a:ln>
        </p:spPr>
      </p:cxnSp>
      <p:sp>
        <p:nvSpPr>
          <p:cNvPr descr="Access icon" id="535" name="Google Shape;535;g3fb84729924_6_384"/>
          <p:cNvSpPr/>
          <p:nvPr/>
        </p:nvSpPr>
        <p:spPr>
          <a:xfrm>
            <a:off x="8001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Pricing icon" id="536" name="Google Shape;536;g3fb84729924_6_384"/>
          <p:cNvSpPr/>
          <p:nvPr/>
        </p:nvSpPr>
        <p:spPr>
          <a:xfrm>
            <a:off x="4953000" y="1549400"/>
            <a:ext cx="266700" cy="26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7" name="Google Shape;537;g3fb84729924_6_384"/>
          <p:cNvSpPr txBox="1"/>
          <p:nvPr/>
        </p:nvSpPr>
        <p:spPr>
          <a:xfrm>
            <a:off x="933450" y="2075701"/>
            <a:ext cx="3292200" cy="1376100"/>
          </a:xfrm>
          <a:prstGeom prst="rect">
            <a:avLst/>
          </a:prstGeom>
          <a:noFill/>
          <a:ln>
            <a:noFill/>
          </a:ln>
        </p:spPr>
        <p:txBody>
          <a:bodyPr anchorCtr="0" anchor="t" bIns="45700" lIns="91425" spcFirstLastPara="1" rIns="91425" wrap="square" tIns="45700">
            <a:spAutoFit/>
          </a:bodyPr>
          <a:lstStyle/>
          <a:p>
            <a:pPr indent="-228600" lvl="0" marL="228600" marR="0" rtl="0" algn="l">
              <a:lnSpc>
                <a:spcPct val="115000"/>
              </a:lnSpc>
              <a:spcBef>
                <a:spcPts val="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Knowledge of coding is </a:t>
            </a:r>
            <a:r>
              <a:rPr i="1" lang="en-US">
                <a:solidFill>
                  <a:srgbClr val="677480"/>
                </a:solidFill>
              </a:rPr>
              <a:t>often</a:t>
            </a:r>
            <a:r>
              <a:rPr b="0" i="1" lang="en-US" sz="1400" u="none" cap="none" strike="noStrike">
                <a:solidFill>
                  <a:srgbClr val="677480"/>
                </a:solidFill>
                <a:latin typeface="Arial"/>
                <a:ea typeface="Arial"/>
                <a:cs typeface="Arial"/>
                <a:sym typeface="Arial"/>
              </a:rPr>
              <a:t> not needed.</a:t>
            </a:r>
            <a:endParaRPr b="0" i="0" sz="1400" u="none" cap="none" strike="noStrike">
              <a:solidFill>
                <a:srgbClr val="000000"/>
              </a:solidFill>
              <a:latin typeface="Arial"/>
              <a:ea typeface="Arial"/>
              <a:cs typeface="Arial"/>
              <a:sym typeface="Arial"/>
            </a:endParaRPr>
          </a:p>
          <a:p>
            <a:pPr indent="-228600" lvl="0" marL="228600" marR="0" rtl="0" algn="l">
              <a:lnSpc>
                <a:spcPct val="115000"/>
              </a:lnSpc>
              <a:spcBef>
                <a:spcPts val="600"/>
              </a:spcBef>
              <a:spcAft>
                <a:spcPts val="0"/>
              </a:spcAft>
              <a:buClr>
                <a:srgbClr val="000000"/>
              </a:buClr>
              <a:buSzPts val="1400"/>
              <a:buFont typeface="Arial"/>
              <a:buChar char="•"/>
            </a:pPr>
            <a:r>
              <a:rPr b="0" i="1" lang="en-US" sz="1400" u="none" cap="none" strike="noStrike">
                <a:solidFill>
                  <a:srgbClr val="677480"/>
                </a:solidFill>
                <a:latin typeface="Arial"/>
                <a:ea typeface="Arial"/>
                <a:cs typeface="Arial"/>
                <a:sym typeface="Arial"/>
              </a:rPr>
              <a:t>Ask the chatbot to accomplish a task that requires coding, such as building a website or web app.</a:t>
            </a:r>
            <a:endParaRPr b="0" i="0" sz="1400" u="none" cap="none" strike="noStrike">
              <a:solidFill>
                <a:srgbClr val="000000"/>
              </a:solidFill>
              <a:latin typeface="Arial"/>
              <a:ea typeface="Arial"/>
              <a:cs typeface="Arial"/>
              <a:sym typeface="Arial"/>
            </a:endParaRPr>
          </a:p>
        </p:txBody>
      </p:sp>
      <p:pic>
        <p:nvPicPr>
          <p:cNvPr id="538" name="Google Shape;538;g3fb84729924_6_384"/>
          <p:cNvPicPr preferRelativeResize="0"/>
          <p:nvPr/>
        </p:nvPicPr>
        <p:blipFill rotWithShape="1">
          <a:blip r:embed="rId3">
            <a:alphaModFix/>
          </a:blip>
          <a:srcRect b="0" l="0" r="0" t="0"/>
          <a:stretch/>
        </p:blipFill>
        <p:spPr>
          <a:xfrm>
            <a:off x="800100" y="1549400"/>
            <a:ext cx="266700" cy="266700"/>
          </a:xfrm>
          <a:prstGeom prst="rect">
            <a:avLst/>
          </a:prstGeom>
          <a:noFill/>
          <a:ln>
            <a:noFill/>
          </a:ln>
        </p:spPr>
      </p:pic>
      <p:pic>
        <p:nvPicPr>
          <p:cNvPr id="539" name="Google Shape;539;g3fb84729924_6_384"/>
          <p:cNvPicPr preferRelativeResize="0"/>
          <p:nvPr/>
        </p:nvPicPr>
        <p:blipFill rotWithShape="1">
          <a:blip r:embed="rId4">
            <a:alphaModFix/>
          </a:blip>
          <a:srcRect b="0" l="0" r="0" t="0"/>
          <a:stretch/>
        </p:blipFill>
        <p:spPr>
          <a:xfrm>
            <a:off x="4953000" y="1549400"/>
            <a:ext cx="266700" cy="266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g3fb84729924_6_400"/>
          <p:cNvSpPr txBox="1"/>
          <p:nvPr>
            <p:ph type="ctrTitle"/>
          </p:nvPr>
        </p:nvSpPr>
        <p:spPr>
          <a:xfrm>
            <a:off x="623425" y="2806325"/>
            <a:ext cx="6736500" cy="1159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US"/>
              <a:t>Weighing and mitigating risks of agentic AI</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g3fb84729924_6_404"/>
          <p:cNvSpPr txBox="1"/>
          <p:nvPr>
            <p:ph idx="4294967295" type="ctrTitle"/>
          </p:nvPr>
        </p:nvSpPr>
        <p:spPr>
          <a:xfrm>
            <a:off x="800100" y="660400"/>
            <a:ext cx="6731000" cy="50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5"/>
              </a:buClr>
              <a:buSzPts val="2889"/>
              <a:buFont typeface="Raleway"/>
              <a:buNone/>
            </a:pPr>
            <a:r>
              <a:rPr b="0" i="0" lang="en-US" sz="2600" u="none" cap="none" strike="noStrike">
                <a:solidFill>
                  <a:srgbClr val="2185C5"/>
                </a:solidFill>
                <a:latin typeface="Raleway"/>
                <a:ea typeface="Raleway"/>
                <a:cs typeface="Raleway"/>
                <a:sym typeface="Raleway"/>
              </a:rPr>
              <a:t>Oversight and verification</a:t>
            </a:r>
            <a:endParaRPr b="0" i="0" sz="2600" u="none" cap="none" strike="noStrike">
              <a:solidFill>
                <a:schemeClr val="accent5"/>
              </a:solidFill>
              <a:latin typeface="Raleway"/>
              <a:ea typeface="Raleway"/>
              <a:cs typeface="Raleway"/>
              <a:sym typeface="Raleway"/>
            </a:endParaRPr>
          </a:p>
        </p:txBody>
      </p:sp>
      <p:sp>
        <p:nvSpPr>
          <p:cNvPr id="550" name="Google Shape;550;g3fb84729924_6_404"/>
          <p:cNvSpPr txBox="1"/>
          <p:nvPr/>
        </p:nvSpPr>
        <p:spPr>
          <a:xfrm>
            <a:off x="800100" y="381000"/>
            <a:ext cx="6731000" cy="2540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rgbClr val="677480"/>
                </a:solidFill>
                <a:latin typeface="Arial"/>
                <a:ea typeface="Arial"/>
                <a:cs typeface="Arial"/>
                <a:sym typeface="Arial"/>
              </a:rPr>
              <a:t>TYPES OF AGENTIC AI</a:t>
            </a:r>
            <a:endParaRPr b="0" i="0" sz="1400" u="none" cap="none" strike="noStrike">
              <a:solidFill>
                <a:srgbClr val="000000"/>
              </a:solidFill>
              <a:latin typeface="Arial"/>
              <a:ea typeface="Arial"/>
              <a:cs typeface="Arial"/>
              <a:sym typeface="Arial"/>
            </a:endParaRPr>
          </a:p>
        </p:txBody>
      </p:sp>
      <p:sp>
        <p:nvSpPr>
          <p:cNvPr id="551" name="Google Shape;551;g3fb84729924_6_404"/>
          <p:cNvSpPr/>
          <p:nvPr/>
        </p:nvSpPr>
        <p:spPr>
          <a:xfrm>
            <a:off x="622300" y="381000"/>
            <a:ext cx="63500" cy="825500"/>
          </a:xfrm>
          <a:prstGeom prst="rect">
            <a:avLst/>
          </a:prstGeom>
          <a:solidFill>
            <a:srgbClr val="2185C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g3fb84729924_6_404"/>
          <p:cNvSpPr txBox="1"/>
          <p:nvPr/>
        </p:nvSpPr>
        <p:spPr>
          <a:xfrm>
            <a:off x="800100" y="1524000"/>
            <a:ext cx="7721600" cy="7747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1400"/>
              <a:buFont typeface="Arial"/>
              <a:buNone/>
            </a:pPr>
            <a:r>
              <a:rPr b="0" i="1" lang="en-US" sz="1400" u="none" cap="none" strike="noStrike">
                <a:solidFill>
                  <a:srgbClr val="677480"/>
                </a:solidFill>
                <a:latin typeface="Arial"/>
                <a:ea typeface="Arial"/>
                <a:cs typeface="Arial"/>
                <a:sym typeface="Arial"/>
              </a:rPr>
              <a:t>Put limits on what the agent does, ask it for references, ask it to suggest and check with you before implementing, or just ask it to format its response so you can easily assess or check it.</a:t>
            </a:r>
            <a:endParaRPr b="0" i="1" sz="1400" u="none" cap="none" strike="noStrike">
              <a:solidFill>
                <a:srgbClr val="677480"/>
              </a:solidFill>
              <a:latin typeface="Arial"/>
              <a:ea typeface="Arial"/>
              <a:cs typeface="Arial"/>
              <a:sym typeface="Arial"/>
            </a:endParaRPr>
          </a:p>
        </p:txBody>
      </p:sp>
      <p:sp>
        <p:nvSpPr>
          <p:cNvPr id="553" name="Google Shape;553;g3fb84729924_6_404"/>
          <p:cNvSpPr/>
          <p:nvPr/>
        </p:nvSpPr>
        <p:spPr>
          <a:xfrm>
            <a:off x="800100" y="2298701"/>
            <a:ext cx="7721600" cy="2335292"/>
          </a:xfrm>
          <a:prstGeom prst="roundRect">
            <a:avLst>
              <a:gd fmla="val 12000" name="adj"/>
            </a:avLst>
          </a:prstGeom>
          <a:solidFill>
            <a:srgbClr val="F0F7FC"/>
          </a:solidFill>
          <a:ln cap="flat" cmpd="sng" w="12700">
            <a:solidFill>
              <a:srgbClr val="DEE2E6"/>
            </a:solidFill>
            <a:prstDash val="solid"/>
            <a:round/>
            <a:headEnd len="sm" w="sm" type="none"/>
            <a:tailEnd len="sm" w="sm" type="none"/>
          </a:ln>
        </p:spPr>
        <p:txBody>
          <a:bodyPr anchorCtr="0" anchor="ctr" bIns="114300" lIns="736600" spcFirstLastPara="1" rIns="182875" wrap="square" tIns="114300">
            <a:no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5C6771"/>
                </a:solidFill>
                <a:latin typeface="Arial"/>
                <a:ea typeface="Arial"/>
                <a:cs typeface="Arial"/>
                <a:sym typeface="Arial"/>
              </a:rPr>
              <a:t>EXAMPLE PROMPT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Scan the course for language that assumes in-person meetings, such as "in class," "printed copies," "class time". Put each instance in a spreadsheet with the surrounding text, a suggested rewrite, and a column where I can mark accept or reject.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100" u="none" cap="none" strike="noStrike">
              <a:solidFill>
                <a:srgbClr val="49535C"/>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49535C"/>
                </a:solidFill>
                <a:latin typeface="Arial"/>
                <a:ea typeface="Arial"/>
                <a:cs typeface="Arial"/>
                <a:sym typeface="Arial"/>
              </a:rPr>
              <a:t>[Later] I've commented on each change in the spreadsheet. Review those and ask questions as needed. Then implement.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9535C"/>
              </a:solidFill>
              <a:latin typeface="Arial"/>
              <a:ea typeface="Arial"/>
              <a:cs typeface="Arial"/>
              <a:sym typeface="Arial"/>
            </a:endParaRPr>
          </a:p>
        </p:txBody>
      </p:sp>
      <p:sp>
        <p:nvSpPr>
          <p:cNvPr descr="Chat prompt icon" id="554" name="Google Shape;554;g3fb84729924_6_404"/>
          <p:cNvSpPr/>
          <p:nvPr/>
        </p:nvSpPr>
        <p:spPr>
          <a:xfrm>
            <a:off x="1016000" y="2895600"/>
            <a:ext cx="355600" cy="35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555" name="Google Shape;555;g3fb84729924_6_404"/>
          <p:cNvPicPr preferRelativeResize="0"/>
          <p:nvPr/>
        </p:nvPicPr>
        <p:blipFill rotWithShape="1">
          <a:blip r:embed="rId3">
            <a:alphaModFix/>
          </a:blip>
          <a:srcRect b="0" l="0" r="0" t="0"/>
          <a:stretch/>
        </p:blipFill>
        <p:spPr>
          <a:xfrm>
            <a:off x="1016000" y="2895600"/>
            <a:ext cx="355600" cy="35863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g3fb84729924_6_414"/>
          <p:cNvSpPr txBox="1"/>
          <p:nvPr>
            <p:ph type="title"/>
          </p:nvPr>
        </p:nvSpPr>
        <p:spPr>
          <a:xfrm>
            <a:off x="716297" y="516188"/>
            <a:ext cx="64626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solidFill>
                  <a:srgbClr val="2185C5"/>
                </a:solidFill>
              </a:rPr>
              <a:t>Agentic accessibility remediation</a:t>
            </a:r>
            <a:endParaRPr>
              <a:solidFill>
                <a:srgbClr val="2185C5"/>
              </a:solidFill>
            </a:endParaRPr>
          </a:p>
        </p:txBody>
      </p:sp>
      <p:sp>
        <p:nvSpPr>
          <p:cNvPr id="561" name="Google Shape;561;g3fb84729924_6_414"/>
          <p:cNvSpPr txBox="1"/>
          <p:nvPr>
            <p:ph idx="1" type="body"/>
          </p:nvPr>
        </p:nvSpPr>
        <p:spPr>
          <a:xfrm>
            <a:off x="893700" y="1373588"/>
            <a:ext cx="6462600" cy="34638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600"/>
              </a:spcBef>
              <a:spcAft>
                <a:spcPts val="0"/>
              </a:spcAft>
              <a:buSzPts val="1800"/>
              <a:buNone/>
            </a:pPr>
            <a:r>
              <a:rPr lang="en-US" sz="1800" u="sng">
                <a:solidFill>
                  <a:schemeClr val="hlink"/>
                </a:solidFill>
                <a:hlinkClick r:id="rId3"/>
              </a:rPr>
              <a:t>Liza Long describes</a:t>
            </a:r>
            <a:r>
              <a:rPr lang="en-US" sz="1800"/>
              <a:t> shares her multi-agent, transparent workflow: </a:t>
            </a:r>
            <a:r>
              <a:rPr lang="en-US" sz="1800" u="sng">
                <a:solidFill>
                  <a:schemeClr val="hlink"/>
                </a:solidFill>
                <a:hlinkClick r:id="rId4"/>
              </a:rPr>
              <a:t>Accessibility by Design: A Guide to Agentic Workflows for Accessibility Checks</a:t>
            </a:r>
            <a:endParaRPr sz="1800"/>
          </a:p>
          <a:p>
            <a:pPr indent="0" lvl="0" marL="0" rtl="0" algn="l">
              <a:lnSpc>
                <a:spcPct val="100000"/>
              </a:lnSpc>
              <a:spcBef>
                <a:spcPts val="600"/>
              </a:spcBef>
              <a:spcAft>
                <a:spcPts val="0"/>
              </a:spcAft>
              <a:buSzPts val="1800"/>
              <a:buNone/>
            </a:pPr>
            <a:r>
              <a:t/>
            </a:r>
            <a:endParaRPr sz="1800"/>
          </a:p>
          <a:p>
            <a:pPr indent="0" lvl="0" marL="0" rtl="0" algn="l">
              <a:lnSpc>
                <a:spcPct val="100000"/>
              </a:lnSpc>
              <a:spcBef>
                <a:spcPts val="600"/>
              </a:spcBef>
              <a:spcAft>
                <a:spcPts val="0"/>
              </a:spcAft>
              <a:buSzPts val="1800"/>
              <a:buNone/>
            </a:pPr>
            <a:r>
              <a:rPr lang="en-US" sz="1800"/>
              <a:t>The agentic browser introduced unwanted changes until she micromanaged. Verification was key.</a:t>
            </a:r>
            <a:endParaRPr sz="1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g3fb84729924_6_419"/>
          <p:cNvSpPr txBox="1"/>
          <p:nvPr>
            <p:ph type="title"/>
          </p:nvPr>
        </p:nvSpPr>
        <p:spPr>
          <a:xfrm>
            <a:off x="655150" y="375783"/>
            <a:ext cx="7474200" cy="1587600"/>
          </a:xfrm>
          <a:prstGeom prst="rect">
            <a:avLst/>
          </a:prstGeom>
          <a:noFill/>
          <a:ln>
            <a:noFill/>
          </a:ln>
        </p:spPr>
        <p:txBody>
          <a:bodyPr anchorCtr="0" anchor="t" bIns="34275" lIns="342900" spcFirstLastPara="1" rIns="342900" wrap="square" tIns="342900">
            <a:normAutofit fontScale="90000"/>
          </a:bodyPr>
          <a:lstStyle/>
          <a:p>
            <a:pPr indent="0" lvl="0" marL="0" marR="0" rtl="0" algn="l">
              <a:lnSpc>
                <a:spcPct val="100000"/>
              </a:lnSpc>
              <a:spcBef>
                <a:spcPts val="0"/>
              </a:spcBef>
              <a:spcAft>
                <a:spcPts val="0"/>
              </a:spcAft>
              <a:buSzPct val="114695"/>
              <a:buNone/>
            </a:pPr>
            <a:r>
              <a:rPr lang="en-US" sz="3100">
                <a:solidFill>
                  <a:srgbClr val="2185C5"/>
                </a:solidFill>
              </a:rPr>
              <a:t>Don’t give agentic AI access to your institutional accounts (unless given explicit permission to do so)</a:t>
            </a:r>
            <a:endParaRPr sz="3100">
              <a:solidFill>
                <a:srgbClr val="2185C5"/>
              </a:solidFill>
            </a:endParaRPr>
          </a:p>
        </p:txBody>
      </p:sp>
      <p:sp>
        <p:nvSpPr>
          <p:cNvPr id="567" name="Google Shape;567;g3fb84729924_6_419"/>
          <p:cNvSpPr txBox="1"/>
          <p:nvPr>
            <p:ph idx="1" type="body"/>
          </p:nvPr>
        </p:nvSpPr>
        <p:spPr>
          <a:xfrm>
            <a:off x="893700" y="2244825"/>
            <a:ext cx="6462600" cy="2592600"/>
          </a:xfrm>
          <a:prstGeom prst="rect">
            <a:avLst/>
          </a:prstGeom>
          <a:noFill/>
          <a:ln>
            <a:noFill/>
          </a:ln>
        </p:spPr>
        <p:txBody>
          <a:bodyPr anchorCtr="0" anchor="t" bIns="91425" lIns="91425" spcFirstLastPara="1" rIns="91425" wrap="square" tIns="91425">
            <a:normAutofit/>
          </a:bodyPr>
          <a:lstStyle/>
          <a:p>
            <a:pPr indent="-366392" lvl="0" marL="457200" marR="0" rtl="0" algn="l">
              <a:lnSpc>
                <a:spcPct val="100000"/>
              </a:lnSpc>
              <a:spcBef>
                <a:spcPts val="0"/>
              </a:spcBef>
              <a:spcAft>
                <a:spcPts val="0"/>
              </a:spcAft>
              <a:buSzPts val="1800"/>
              <a:buChar char="▷"/>
            </a:pPr>
            <a:r>
              <a:rPr lang="en-US" sz="1800"/>
              <a:t>A prohibition on sharing access to work accounts is central to Acceptable Use Policies (AUPs) in higher education and beyond</a:t>
            </a:r>
            <a:endParaRPr sz="1800"/>
          </a:p>
          <a:p>
            <a:pPr indent="-366392" lvl="0" marL="457200" marR="0" rtl="0" algn="l">
              <a:lnSpc>
                <a:spcPct val="100000"/>
              </a:lnSpc>
              <a:spcBef>
                <a:spcPts val="0"/>
              </a:spcBef>
              <a:spcAft>
                <a:spcPts val="0"/>
              </a:spcAft>
              <a:buSzPts val="1800"/>
              <a:buChar char="▷"/>
            </a:pPr>
            <a:r>
              <a:rPr lang="en-US" sz="1800"/>
              <a:t>The commonly used </a:t>
            </a:r>
            <a:r>
              <a:rPr lang="en-US" sz="1800" u="sng">
                <a:solidFill>
                  <a:schemeClr val="hlink"/>
                </a:solidFill>
                <a:hlinkClick r:id="rId3"/>
              </a:rPr>
              <a:t>SANS Institute Cybersecurity Acceptable Use Policy template</a:t>
            </a:r>
            <a:r>
              <a:rPr lang="en-US" sz="1800"/>
              <a:t> bans "Revealing your account password/passphrase to others or allowing use of your account by others."</a:t>
            </a: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g3fb84729924_6_424"/>
          <p:cNvSpPr txBox="1"/>
          <p:nvPr>
            <p:ph type="title"/>
          </p:nvPr>
        </p:nvSpPr>
        <p:spPr>
          <a:xfrm>
            <a:off x="655150" y="375775"/>
            <a:ext cx="8106300" cy="1476900"/>
          </a:xfrm>
          <a:prstGeom prst="rect">
            <a:avLst/>
          </a:prstGeom>
          <a:noFill/>
          <a:ln>
            <a:noFill/>
          </a:ln>
        </p:spPr>
        <p:txBody>
          <a:bodyPr anchorCtr="0" anchor="t" bIns="34275" lIns="342900" spcFirstLastPara="1" rIns="342900" wrap="square" tIns="342900">
            <a:normAutofit/>
          </a:bodyPr>
          <a:lstStyle/>
          <a:p>
            <a:pPr indent="0" lvl="0" marL="0" rtl="0" algn="l">
              <a:lnSpc>
                <a:spcPct val="100000"/>
              </a:lnSpc>
              <a:spcBef>
                <a:spcPts val="0"/>
              </a:spcBef>
              <a:spcAft>
                <a:spcPts val="0"/>
              </a:spcAft>
              <a:buSzPts val="3200"/>
              <a:buNone/>
            </a:pPr>
            <a:r>
              <a:rPr lang="en-US" sz="3100">
                <a:solidFill>
                  <a:srgbClr val="2185C5"/>
                </a:solidFill>
              </a:rPr>
              <a:t>Don’t let your AI navigate to sites you don’t trust: it might get hijacked </a:t>
            </a:r>
            <a:endParaRPr sz="3100">
              <a:solidFill>
                <a:srgbClr val="2185C5"/>
              </a:solidFill>
            </a:endParaRPr>
          </a:p>
        </p:txBody>
      </p:sp>
      <p:sp>
        <p:nvSpPr>
          <p:cNvPr id="573" name="Google Shape;573;g3fb84729924_6_424"/>
          <p:cNvSpPr txBox="1"/>
          <p:nvPr>
            <p:ph idx="1" type="body"/>
          </p:nvPr>
        </p:nvSpPr>
        <p:spPr>
          <a:xfrm>
            <a:off x="1024450" y="2045776"/>
            <a:ext cx="6462600" cy="2669174"/>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167"/>
              <a:buFont typeface="Arial"/>
              <a:buNone/>
            </a:pPr>
            <a:r>
              <a:rPr b="0" i="0" lang="en-US" sz="2000" u="none" cap="none" strike="noStrike">
                <a:solidFill>
                  <a:srgbClr val="000000"/>
                </a:solidFill>
                <a:latin typeface="Lato"/>
                <a:ea typeface="Lato"/>
                <a:cs typeface="Lato"/>
                <a:sym typeface="Lato"/>
              </a:rPr>
              <a:t>Agentic </a:t>
            </a:r>
            <a:r>
              <a:rPr b="1" i="0" lang="en-US" sz="2000" u="none" cap="none" strike="noStrike">
                <a:solidFill>
                  <a:srgbClr val="000000"/>
                </a:solidFill>
                <a:latin typeface="Lato"/>
                <a:ea typeface="Lato"/>
                <a:cs typeface="Lato"/>
                <a:sym typeface="Lato"/>
              </a:rPr>
              <a:t>AI browsers may follow hidden, malicious instructions</a:t>
            </a:r>
            <a:r>
              <a:rPr b="0" i="0" lang="en-US" sz="2000" u="none" cap="none" strike="noStrike">
                <a:solidFill>
                  <a:srgbClr val="000000"/>
                </a:solidFill>
                <a:latin typeface="Lato"/>
                <a:ea typeface="Lato"/>
                <a:cs typeface="Lato"/>
                <a:sym typeface="Lato"/>
              </a:rPr>
              <a:t> on the websites they browse. </a:t>
            </a:r>
            <a:r>
              <a:rPr lang="en-US" sz="2000">
                <a:solidFill>
                  <a:srgbClr val="000000"/>
                </a:solidFill>
                <a:latin typeface="Lato"/>
                <a:ea typeface="Lato"/>
                <a:cs typeface="Lato"/>
                <a:sym typeface="Lato"/>
              </a:rPr>
              <a:t>I</a:t>
            </a:r>
            <a:r>
              <a:rPr b="0" i="0" lang="en-US" sz="2000" u="none" cap="none" strike="noStrike">
                <a:solidFill>
                  <a:srgbClr val="000000"/>
                </a:solidFill>
                <a:latin typeface="Lato"/>
                <a:ea typeface="Lato"/>
                <a:cs typeface="Lato"/>
                <a:sym typeface="Lato"/>
              </a:rPr>
              <a:t>nformation in the sites visited is shared with the AI browser company. </a:t>
            </a:r>
            <a:r>
              <a:rPr lang="en-US" sz="2000">
                <a:solidFill>
                  <a:srgbClr val="000000"/>
                </a:solidFill>
                <a:latin typeface="Lato"/>
                <a:ea typeface="Lato"/>
                <a:cs typeface="Lato"/>
                <a:sym typeface="Lato"/>
              </a:rPr>
              <a:t>See  </a:t>
            </a:r>
            <a:r>
              <a:rPr lang="en-US" sz="2000" u="sng">
                <a:solidFill>
                  <a:schemeClr val="hlink"/>
                </a:solidFill>
                <a:latin typeface="Lato"/>
                <a:ea typeface="Lato"/>
                <a:cs typeface="Lato"/>
                <a:sym typeface="Lato"/>
                <a:hlinkClick r:id="rId3"/>
              </a:rPr>
              <a:t>"AI browsers are a cybersecurity time bomb"</a:t>
            </a:r>
            <a:r>
              <a:rPr lang="en-US" sz="2000">
                <a:solidFill>
                  <a:srgbClr val="000000"/>
                </a:solidFill>
                <a:latin typeface="Lato"/>
                <a:ea typeface="Lato"/>
                <a:cs typeface="Lato"/>
                <a:sym typeface="Lato"/>
              </a:rPr>
              <a:t> in </a:t>
            </a:r>
            <a:r>
              <a:rPr i="1" lang="en-US" sz="2000">
                <a:solidFill>
                  <a:srgbClr val="000000"/>
                </a:solidFill>
                <a:latin typeface="Lato"/>
                <a:ea typeface="Lato"/>
                <a:cs typeface="Lato"/>
                <a:sym typeface="Lato"/>
              </a:rPr>
              <a:t>The Verge.</a:t>
            </a:r>
            <a:endParaRPr sz="2000">
              <a:solidFill>
                <a:srgbClr val="000000"/>
              </a:solidFill>
              <a:latin typeface="Lato"/>
              <a:ea typeface="Lato"/>
              <a:cs typeface="Lato"/>
              <a:sym typeface="La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g3fb84729924_6_429"/>
          <p:cNvSpPr txBox="1"/>
          <p:nvPr>
            <p:ph type="title"/>
          </p:nvPr>
        </p:nvSpPr>
        <p:spPr>
          <a:xfrm>
            <a:off x="697268" y="570870"/>
            <a:ext cx="7363200" cy="987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solidFill>
                  <a:srgbClr val="2185C5"/>
                </a:solidFill>
              </a:rPr>
              <a:t>Consider carefully what access and actions you allow</a:t>
            </a:r>
            <a:endParaRPr>
              <a:solidFill>
                <a:srgbClr val="2185C5"/>
              </a:solidFill>
            </a:endParaRPr>
          </a:p>
        </p:txBody>
      </p:sp>
      <p:sp>
        <p:nvSpPr>
          <p:cNvPr id="579" name="Google Shape;579;g3fb84729924_6_429"/>
          <p:cNvSpPr txBox="1"/>
          <p:nvPr>
            <p:ph idx="1" type="body"/>
          </p:nvPr>
        </p:nvSpPr>
        <p:spPr>
          <a:xfrm>
            <a:off x="893700" y="1859796"/>
            <a:ext cx="6462600" cy="2977591"/>
          </a:xfrm>
          <a:prstGeom prst="rect">
            <a:avLst/>
          </a:prstGeom>
          <a:noFill/>
          <a:ln>
            <a:noFill/>
          </a:ln>
        </p:spPr>
        <p:txBody>
          <a:bodyPr anchorCtr="0" anchor="t" bIns="91425" lIns="91425" spcFirstLastPara="1" rIns="91425" wrap="square" tIns="91425">
            <a:normAutofit fontScale="92500" lnSpcReduction="10000"/>
          </a:bodyPr>
          <a:lstStyle/>
          <a:p>
            <a:pPr indent="-342900" lvl="0" marL="457200" rtl="0" algn="l">
              <a:lnSpc>
                <a:spcPct val="100000"/>
              </a:lnSpc>
              <a:spcBef>
                <a:spcPts val="0"/>
              </a:spcBef>
              <a:spcAft>
                <a:spcPts val="0"/>
              </a:spcAft>
              <a:buSzPct val="81081"/>
              <a:buChar char="▷"/>
            </a:pPr>
            <a:r>
              <a:rPr lang="en-US"/>
              <a:t>Consider starting with “read” permissions only, not “write” permissions.</a:t>
            </a:r>
            <a:endParaRPr/>
          </a:p>
          <a:p>
            <a:pPr indent="-342900" lvl="0" marL="457200" rtl="0" algn="l">
              <a:lnSpc>
                <a:spcPct val="100000"/>
              </a:lnSpc>
              <a:spcBef>
                <a:spcPts val="0"/>
              </a:spcBef>
              <a:spcAft>
                <a:spcPts val="0"/>
              </a:spcAft>
              <a:buSzPct val="81081"/>
              <a:buChar char="▷"/>
            </a:pPr>
            <a:r>
              <a:rPr lang="en-US"/>
              <a:t>Or, set agents to ask permission before taking specific actions</a:t>
            </a:r>
            <a:endParaRPr/>
          </a:p>
          <a:p>
            <a:pPr indent="-342900" lvl="0" marL="457200" rtl="0" algn="l">
              <a:lnSpc>
                <a:spcPct val="100000"/>
              </a:lnSpc>
              <a:spcBef>
                <a:spcPts val="0"/>
              </a:spcBef>
              <a:spcAft>
                <a:spcPts val="0"/>
              </a:spcAft>
              <a:buSzPct val="81081"/>
              <a:buChar char="▷"/>
            </a:pPr>
            <a:r>
              <a:rPr lang="en-US"/>
              <a:t>Set them to ask before accessing new websites</a:t>
            </a:r>
            <a:endParaRPr/>
          </a:p>
          <a:p>
            <a:pPr indent="-342900" lvl="0" marL="457200" rtl="0" algn="l">
              <a:lnSpc>
                <a:spcPct val="100000"/>
              </a:lnSpc>
              <a:spcBef>
                <a:spcPts val="0"/>
              </a:spcBef>
              <a:spcAft>
                <a:spcPts val="0"/>
              </a:spcAft>
              <a:buSzPct val="81081"/>
              <a:buChar char="▷"/>
            </a:pPr>
            <a:r>
              <a:rPr lang="en-US"/>
              <a:t>Use them with personal accounts unless it is explicitly allowed with institutional accounts</a:t>
            </a:r>
            <a:endParaRPr/>
          </a:p>
          <a:p>
            <a:pPr indent="-342900" lvl="0" marL="457200" rtl="0" algn="l">
              <a:lnSpc>
                <a:spcPct val="100000"/>
              </a:lnSpc>
              <a:spcBef>
                <a:spcPts val="0"/>
              </a:spcBef>
              <a:spcAft>
                <a:spcPts val="0"/>
              </a:spcAft>
              <a:buSzPct val="81081"/>
              <a:buChar char="▷"/>
            </a:pPr>
            <a:r>
              <a:rPr lang="en-US"/>
              <a:t>Use them logged out (for example, let an agent browse a public Canvas course logged out)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g3fb84729924_6_434"/>
          <p:cNvSpPr txBox="1"/>
          <p:nvPr>
            <p:ph type="title"/>
          </p:nvPr>
        </p:nvSpPr>
        <p:spPr>
          <a:xfrm>
            <a:off x="697268" y="570870"/>
            <a:ext cx="7363200" cy="987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solidFill>
                  <a:srgbClr val="2185C5"/>
                </a:solidFill>
              </a:rPr>
              <a:t>The more agents do, the more of a challenge it is to supervise effectively</a:t>
            </a:r>
            <a:endParaRPr>
              <a:solidFill>
                <a:srgbClr val="2185C5"/>
              </a:solidFill>
            </a:endParaRPr>
          </a:p>
        </p:txBody>
      </p:sp>
      <p:sp>
        <p:nvSpPr>
          <p:cNvPr id="585" name="Google Shape;585;g3fb84729924_6_434"/>
          <p:cNvSpPr txBox="1"/>
          <p:nvPr>
            <p:ph idx="1" type="body"/>
          </p:nvPr>
        </p:nvSpPr>
        <p:spPr>
          <a:xfrm>
            <a:off x="893700" y="1859796"/>
            <a:ext cx="6462600" cy="2977591"/>
          </a:xfrm>
          <a:prstGeom prst="rect">
            <a:avLst/>
          </a:prstGeom>
          <a:noFill/>
          <a:ln>
            <a:noFill/>
          </a:ln>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SzPts val="1800"/>
              <a:buChar char="▷"/>
            </a:pPr>
            <a:r>
              <a:rPr lang="en-US"/>
              <a:t>“When I work a lot with agents, one of the main risks is cognitive debt, the human gap that opens when agents automate enough of the system that it functions while my own familiarity with it gets blurrier.” –</a:t>
            </a:r>
            <a:r>
              <a:rPr lang="en-US" u="sng">
                <a:solidFill>
                  <a:schemeClr val="hlink"/>
                </a:solidFill>
                <a:hlinkClick r:id="rId3"/>
              </a:rPr>
              <a:t>Joel Gladd</a:t>
            </a:r>
            <a:r>
              <a:rPr lang="en-US"/>
              <a:t>, July 9, 2026</a:t>
            </a:r>
            <a:endParaRPr/>
          </a:p>
          <a:p>
            <a:pPr indent="-342900" lvl="0" marL="457200" rtl="0" algn="l">
              <a:lnSpc>
                <a:spcPct val="100000"/>
              </a:lnSpc>
              <a:spcBef>
                <a:spcPts val="0"/>
              </a:spcBef>
              <a:spcAft>
                <a:spcPts val="0"/>
              </a:spcAft>
              <a:buSzPts val="1800"/>
              <a:buChar char="▷"/>
            </a:pPr>
            <a:r>
              <a:rPr lang="en-US"/>
              <a:t>Even the fanciest frontier models still make odd or stupid mistakes and make things up</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g3fb84729924_6_439"/>
          <p:cNvSpPr txBox="1"/>
          <p:nvPr>
            <p:ph type="title"/>
          </p:nvPr>
        </p:nvSpPr>
        <p:spPr>
          <a:xfrm>
            <a:off x="655150" y="375783"/>
            <a:ext cx="7474200" cy="1411500"/>
          </a:xfrm>
          <a:prstGeom prst="rect">
            <a:avLst/>
          </a:prstGeom>
          <a:noFill/>
          <a:ln>
            <a:noFill/>
          </a:ln>
        </p:spPr>
        <p:txBody>
          <a:bodyPr anchorCtr="0" anchor="t" bIns="34275" lIns="342900" spcFirstLastPara="1" rIns="342900" wrap="square" tIns="342900">
            <a:normAutofit fontScale="90000"/>
          </a:bodyPr>
          <a:lstStyle/>
          <a:p>
            <a:pPr indent="0" lvl="0" marL="0" marR="0" rtl="0" algn="l">
              <a:lnSpc>
                <a:spcPct val="100000"/>
              </a:lnSpc>
              <a:spcBef>
                <a:spcPts val="0"/>
              </a:spcBef>
              <a:spcAft>
                <a:spcPts val="0"/>
              </a:spcAft>
              <a:buSzPct val="114695"/>
              <a:buNone/>
            </a:pPr>
            <a:r>
              <a:rPr lang="en-US" sz="3100">
                <a:solidFill>
                  <a:srgbClr val="2185C5"/>
                </a:solidFill>
              </a:rPr>
              <a:t>Examples of institutional policies and guidelines on faculty use of agentic AI</a:t>
            </a:r>
            <a:endParaRPr sz="3100">
              <a:solidFill>
                <a:srgbClr val="2185C5"/>
              </a:solidFill>
            </a:endParaRPr>
          </a:p>
        </p:txBody>
      </p:sp>
      <p:sp>
        <p:nvSpPr>
          <p:cNvPr id="591" name="Google Shape;591;g3fb84729924_6_439"/>
          <p:cNvSpPr txBox="1"/>
          <p:nvPr>
            <p:ph idx="1" type="body"/>
          </p:nvPr>
        </p:nvSpPr>
        <p:spPr>
          <a:xfrm>
            <a:off x="893700" y="1896123"/>
            <a:ext cx="6462600" cy="2941200"/>
          </a:xfrm>
          <a:prstGeom prst="rect">
            <a:avLst/>
          </a:prstGeom>
          <a:noFill/>
          <a:ln>
            <a:noFill/>
          </a:ln>
        </p:spPr>
        <p:txBody>
          <a:bodyPr anchorCtr="0" anchor="t" bIns="91425" lIns="91425" spcFirstLastPara="1" rIns="91425" wrap="square" tIns="91425">
            <a:normAutofit lnSpcReduction="10000"/>
          </a:bodyPr>
          <a:lstStyle/>
          <a:p>
            <a:pPr indent="-367475" lvl="0" marL="457200" marR="0" rtl="0" algn="l">
              <a:lnSpc>
                <a:spcPct val="100000"/>
              </a:lnSpc>
              <a:spcBef>
                <a:spcPts val="1200"/>
              </a:spcBef>
              <a:spcAft>
                <a:spcPts val="0"/>
              </a:spcAft>
              <a:buSzPts val="2187"/>
              <a:buFont typeface="Arial"/>
              <a:buChar char="▷"/>
            </a:pPr>
            <a:r>
              <a:rPr b="0" i="0" lang="en-US" sz="2187" u="sng" cap="none" strike="noStrike">
                <a:solidFill>
                  <a:schemeClr val="hlink"/>
                </a:solidFill>
                <a:latin typeface="Arial"/>
                <a:ea typeface="Arial"/>
                <a:cs typeface="Arial"/>
                <a:sym typeface="Arial"/>
                <a:hlinkClick r:id="rId3"/>
              </a:rPr>
              <a:t>Responsible Agentic AI: Helping the Stanford community use AI agents safely and securely</a:t>
            </a:r>
            <a:endParaRPr b="0" i="0" sz="2187" u="none" cap="none" strike="noStrike">
              <a:solidFill>
                <a:srgbClr val="000000"/>
              </a:solidFill>
              <a:latin typeface="Arial"/>
              <a:ea typeface="Arial"/>
              <a:cs typeface="Arial"/>
              <a:sym typeface="Arial"/>
            </a:endParaRPr>
          </a:p>
          <a:p>
            <a:pPr indent="-367475" lvl="0" marL="457200" rtl="0" algn="l">
              <a:lnSpc>
                <a:spcPct val="100000"/>
              </a:lnSpc>
              <a:spcBef>
                <a:spcPts val="0"/>
              </a:spcBef>
              <a:spcAft>
                <a:spcPts val="0"/>
              </a:spcAft>
              <a:buSzPts val="2187"/>
              <a:buFont typeface="Arial"/>
              <a:buChar char="▷"/>
            </a:pPr>
            <a:r>
              <a:rPr lang="en-US" sz="2187">
                <a:solidFill>
                  <a:srgbClr val="000000"/>
                </a:solidFill>
                <a:latin typeface="Arial"/>
                <a:ea typeface="Arial"/>
                <a:cs typeface="Arial"/>
                <a:sym typeface="Arial"/>
              </a:rPr>
              <a:t>University of Minnesota’s </a:t>
            </a:r>
            <a:r>
              <a:rPr lang="en-US" sz="2187" u="sng">
                <a:solidFill>
                  <a:schemeClr val="hlink"/>
                </a:solidFill>
                <a:latin typeface="Arial"/>
                <a:ea typeface="Arial"/>
                <a:cs typeface="Arial"/>
                <a:sym typeface="Arial"/>
                <a:hlinkClick r:id="rId4"/>
              </a:rPr>
              <a:t>Artificial Intelligence: Agentic AI Risks and User Responsibilities</a:t>
            </a:r>
            <a:endParaRPr b="0" i="0" sz="2187" u="sng" cap="none" strike="noStrike">
              <a:solidFill>
                <a:schemeClr val="hlink"/>
              </a:solidFill>
              <a:latin typeface="Arial"/>
              <a:ea typeface="Arial"/>
              <a:cs typeface="Arial"/>
              <a:sym typeface="Arial"/>
              <a:hlinkClick r:id="rId5"/>
            </a:endParaRPr>
          </a:p>
          <a:p>
            <a:pPr indent="-367475" lvl="0" marL="457200" marR="0" rtl="0" algn="l">
              <a:lnSpc>
                <a:spcPct val="100000"/>
              </a:lnSpc>
              <a:spcBef>
                <a:spcPts val="0"/>
              </a:spcBef>
              <a:spcAft>
                <a:spcPts val="0"/>
              </a:spcAft>
              <a:buClr>
                <a:schemeClr val="hlink"/>
              </a:buClr>
              <a:buSzPts val="2187"/>
              <a:buFont typeface="Arial"/>
              <a:buChar char="▷"/>
            </a:pPr>
            <a:r>
              <a:rPr b="0" i="0" lang="en-US" sz="2187" u="sng" cap="none" strike="noStrike">
                <a:solidFill>
                  <a:schemeClr val="hlink"/>
                </a:solidFill>
                <a:latin typeface="Arial"/>
                <a:ea typeface="Arial"/>
                <a:cs typeface="Arial"/>
                <a:sym typeface="Arial"/>
                <a:hlinkClick r:id="rId6"/>
              </a:rPr>
              <a:t>University of Southern California Artificial Intelligence General Policy </a:t>
            </a:r>
            <a:endParaRPr b="0" i="0" sz="2187" u="none" cap="none" strike="noStrike">
              <a:solidFill>
                <a:srgbClr val="000000"/>
              </a:solidFill>
              <a:latin typeface="Arial"/>
              <a:ea typeface="Arial"/>
              <a:cs typeface="Arial"/>
              <a:sym typeface="Arial"/>
            </a:endParaRPr>
          </a:p>
          <a:p>
            <a:pPr indent="-369888" lvl="0" marL="457200" marR="0" rtl="0" algn="l">
              <a:lnSpc>
                <a:spcPct val="100000"/>
              </a:lnSpc>
              <a:spcBef>
                <a:spcPts val="0"/>
              </a:spcBef>
              <a:spcAft>
                <a:spcPts val="0"/>
              </a:spcAft>
              <a:buSzPts val="2225"/>
              <a:buFont typeface="Arial"/>
              <a:buChar char="▷"/>
            </a:pPr>
            <a:r>
              <a:rPr b="0" i="0" lang="en-US" sz="2225" u="none" cap="none" strike="noStrike">
                <a:solidFill>
                  <a:srgbClr val="000000"/>
                </a:solidFill>
                <a:latin typeface="Arial"/>
                <a:ea typeface="Arial"/>
                <a:cs typeface="Arial"/>
                <a:sym typeface="Arial"/>
              </a:rPr>
              <a:t>University of Missouri Academic Technology Department </a:t>
            </a:r>
            <a:r>
              <a:rPr b="0" i="0" lang="en-US" sz="2225" u="sng" cap="none" strike="noStrike">
                <a:solidFill>
                  <a:schemeClr val="hlink"/>
                </a:solidFill>
                <a:latin typeface="Arial"/>
                <a:ea typeface="Arial"/>
                <a:cs typeface="Arial"/>
                <a:sym typeface="Arial"/>
                <a:hlinkClick r:id="rId7"/>
              </a:rPr>
              <a:t>AI Agents: Guidelines and Concerns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g3fb84729924_6_444"/>
          <p:cNvSpPr txBox="1"/>
          <p:nvPr>
            <p:ph type="ctrTitle"/>
          </p:nvPr>
        </p:nvSpPr>
        <p:spPr>
          <a:xfrm>
            <a:off x="623425" y="2806325"/>
            <a:ext cx="6736500" cy="1159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400"/>
              <a:buNone/>
            </a:pPr>
            <a:r>
              <a:rPr lang="en-US"/>
              <a:t>Energy costs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g3fb84729924_6_454"/>
          <p:cNvSpPr txBox="1"/>
          <p:nvPr>
            <p:ph type="title"/>
          </p:nvPr>
        </p:nvSpPr>
        <p:spPr>
          <a:xfrm>
            <a:off x="508000" y="457200"/>
            <a:ext cx="7504624" cy="990600"/>
          </a:xfrm>
          <a:prstGeom prst="rect">
            <a:avLst/>
          </a:prstGeom>
          <a:noFill/>
          <a:ln>
            <a:noFill/>
          </a:ln>
        </p:spPr>
        <p:txBody>
          <a:bodyPr anchorCtr="0" anchor="t" bIns="34275" lIns="68575" spcFirstLastPara="1" rIns="68575" wrap="square" tIns="34275">
            <a:normAutofit fontScale="90000"/>
          </a:bodyPr>
          <a:lstStyle/>
          <a:p>
            <a:pPr indent="0" lvl="0" marL="0" rtl="0" algn="l">
              <a:lnSpc>
                <a:spcPct val="100000"/>
              </a:lnSpc>
              <a:spcBef>
                <a:spcPts val="0"/>
              </a:spcBef>
              <a:spcAft>
                <a:spcPts val="0"/>
              </a:spcAft>
              <a:buClr>
                <a:srgbClr val="0F7597"/>
              </a:buClr>
              <a:buSzPct val="93750"/>
              <a:buFont typeface="Trebuchet MS"/>
              <a:buNone/>
            </a:pPr>
            <a:r>
              <a:rPr lang="en-US">
                <a:solidFill>
                  <a:srgbClr val="2185C5"/>
                </a:solidFill>
              </a:rPr>
              <a:t>Bad news: As Jon Ippolito has recently documented, </a:t>
            </a:r>
            <a:r>
              <a:rPr lang="en-US" u="sng">
                <a:solidFill>
                  <a:schemeClr val="hlink"/>
                </a:solidFill>
                <a:hlinkClick r:id="rId3"/>
              </a:rPr>
              <a:t>“Agents are where AI’s energy bill gets ugly”</a:t>
            </a:r>
            <a:endParaRPr>
              <a:solidFill>
                <a:srgbClr val="2185C5"/>
              </a:solidFill>
            </a:endParaRPr>
          </a:p>
        </p:txBody>
      </p:sp>
      <p:sp>
        <p:nvSpPr>
          <p:cNvPr id="602" name="Google Shape;602;g3fb84729924_6_454"/>
          <p:cNvSpPr txBox="1"/>
          <p:nvPr>
            <p:ph idx="1" type="body"/>
          </p:nvPr>
        </p:nvSpPr>
        <p:spPr>
          <a:xfrm>
            <a:off x="508000" y="1968284"/>
            <a:ext cx="6447600" cy="2562757"/>
          </a:xfrm>
          <a:prstGeom prst="rect">
            <a:avLst/>
          </a:prstGeom>
          <a:noFill/>
          <a:ln>
            <a:noFill/>
          </a:ln>
        </p:spPr>
        <p:txBody>
          <a:bodyPr anchorCtr="0" anchor="t" bIns="34275" lIns="68575" spcFirstLastPara="1" rIns="68575" wrap="square" tIns="34275">
            <a:normAutofit fontScale="92500"/>
          </a:bodyPr>
          <a:lstStyle/>
          <a:p>
            <a:pPr indent="0" lvl="0" marL="158750" rtl="0" algn="l">
              <a:lnSpc>
                <a:spcPct val="100000"/>
              </a:lnSpc>
              <a:spcBef>
                <a:spcPts val="800"/>
              </a:spcBef>
              <a:spcAft>
                <a:spcPts val="0"/>
              </a:spcAft>
              <a:buSzPct val="49550"/>
              <a:buNone/>
            </a:pPr>
            <a:r>
              <a:rPr lang="en-US"/>
              <a:t>A </a:t>
            </a:r>
            <a:r>
              <a:rPr lang="en-US" u="sng">
                <a:solidFill>
                  <a:schemeClr val="hlink"/>
                </a:solidFill>
                <a:hlinkClick r:id="rId4"/>
              </a:rPr>
              <a:t>2026 study by Kim et al. </a:t>
            </a:r>
            <a:r>
              <a:rPr lang="en-US"/>
              <a:t>(preprint) finds “profound computational demands introduced by AI agent workflows, uncovering a looming sustainability crisis. These results call for a paradigm shift in agent design toward compute-efficient reasoning, balancing performance with deployability under real-world constraints.”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g3fb84729924_6_448"/>
          <p:cNvSpPr txBox="1"/>
          <p:nvPr>
            <p:ph type="title"/>
          </p:nvPr>
        </p:nvSpPr>
        <p:spPr>
          <a:xfrm>
            <a:off x="635275" y="719293"/>
            <a:ext cx="3936725" cy="250435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solidFill>
                  <a:srgbClr val="2185C5"/>
                </a:solidFill>
              </a:rPr>
              <a:t>A more capable model will use more energy but may also perform significantly better</a:t>
            </a:r>
            <a:endParaRPr>
              <a:solidFill>
                <a:srgbClr val="2185C5"/>
              </a:solidFill>
            </a:endParaRPr>
          </a:p>
        </p:txBody>
      </p:sp>
      <p:pic>
        <p:nvPicPr>
          <p:cNvPr descr="Screenshot of a Gemini 3 model selection menu showing four options stacked vertically: &quot;Auto - Adapts to your needs,&quot; &quot;Fast - Answers quickly,&quot; &quot;Thinking - Solves complex problems&quot; (highlighted in gray with a blue checkmark indicating it is selected), and &quot;Pro - Advanced math and code with 3.1 Pro.&quot; Below the options is a note reading &quot;All models support Chrome auto browse.&quot; At the bottom of the interface are a plus icon, a settings icon, a &quot;Thinking&quot; dropdown button, and a send arrow." id="608" name="Google Shape;608;g3fb84729924_6_448" title="Screenshot 2026-04-23 at 12.59.42 PM.png"/>
          <p:cNvPicPr preferRelativeResize="0"/>
          <p:nvPr/>
        </p:nvPicPr>
        <p:blipFill rotWithShape="1">
          <a:blip r:embed="rId3">
            <a:alphaModFix/>
          </a:blip>
          <a:srcRect b="0" l="0" r="0" t="0"/>
          <a:stretch/>
        </p:blipFill>
        <p:spPr>
          <a:xfrm>
            <a:off x="4950061" y="719294"/>
            <a:ext cx="3558664" cy="3704911"/>
          </a:xfrm>
          <a:prstGeom prst="rect">
            <a:avLst/>
          </a:prstGeom>
          <a:noFill/>
          <a:ln>
            <a:noFill/>
          </a:ln>
        </p:spPr>
      </p:pic>
      <p:sp>
        <p:nvSpPr>
          <p:cNvPr id="609" name="Google Shape;609;g3fb84729924_6_448"/>
          <p:cNvSpPr txBox="1"/>
          <p:nvPr/>
        </p:nvSpPr>
        <p:spPr>
          <a:xfrm>
            <a:off x="759417" y="3347634"/>
            <a:ext cx="3595607"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See Ethan Mollick’s </a:t>
            </a:r>
            <a:r>
              <a:rPr b="0" i="0" lang="en-US" sz="1400" u="sng" cap="none" strike="noStrike">
                <a:solidFill>
                  <a:schemeClr val="hlink"/>
                </a:solidFill>
                <a:latin typeface="Arial"/>
                <a:ea typeface="Arial"/>
                <a:cs typeface="Arial"/>
                <a:sym typeface="Arial"/>
                <a:hlinkClick r:id="rId4"/>
              </a:rPr>
              <a:t>An opinionated guide to which AI to use to do stuff: The Summer 2026 Edition</a:t>
            </a:r>
            <a:r>
              <a:rPr b="0" i="0" lang="en-US" sz="1400" u="none" cap="none" strike="noStrike">
                <a:solidFill>
                  <a:srgbClr val="000000"/>
                </a:solidFill>
                <a:latin typeface="Arial"/>
                <a:ea typeface="Arial"/>
                <a:cs typeface="Arial"/>
                <a:sym typeface="Arial"/>
              </a:rPr>
              <a:t> for some suggestions.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g3fb84729924_6_459"/>
          <p:cNvSpPr txBox="1"/>
          <p:nvPr>
            <p:ph type="title"/>
          </p:nvPr>
        </p:nvSpPr>
        <p:spPr>
          <a:xfrm>
            <a:off x="635275" y="741800"/>
            <a:ext cx="7080000" cy="1079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sz="2400">
                <a:solidFill>
                  <a:srgbClr val="2185C5"/>
                </a:solidFill>
              </a:rPr>
              <a:t>Alongside advocating for regulation that boosts efficiency, we can question ourselves before requesting an agentic process</a:t>
            </a:r>
            <a:endParaRPr sz="2400">
              <a:solidFill>
                <a:srgbClr val="2185C5"/>
              </a:solidFill>
            </a:endParaRPr>
          </a:p>
        </p:txBody>
      </p:sp>
      <p:sp>
        <p:nvSpPr>
          <p:cNvPr id="615" name="Google Shape;615;g3fb84729924_6_459"/>
          <p:cNvSpPr txBox="1"/>
          <p:nvPr>
            <p:ph idx="1" type="body"/>
          </p:nvPr>
        </p:nvSpPr>
        <p:spPr>
          <a:xfrm>
            <a:off x="893700" y="1948299"/>
            <a:ext cx="7322700" cy="2889000"/>
          </a:xfrm>
          <a:prstGeom prst="rect">
            <a:avLst/>
          </a:prstGeom>
          <a:noFill/>
          <a:ln>
            <a:noFill/>
          </a:ln>
        </p:spPr>
        <p:txBody>
          <a:bodyPr anchorCtr="0" anchor="t" bIns="91425" lIns="91425" spcFirstLastPara="1" rIns="91425" wrap="square" tIns="91425">
            <a:normAutofit fontScale="92500"/>
          </a:bodyPr>
          <a:lstStyle/>
          <a:p>
            <a:pPr indent="-374684" lvl="0" marL="457200" rtl="0" algn="l">
              <a:lnSpc>
                <a:spcPct val="100000"/>
              </a:lnSpc>
              <a:spcBef>
                <a:spcPts val="600"/>
              </a:spcBef>
              <a:spcAft>
                <a:spcPts val="0"/>
              </a:spcAft>
              <a:buSzPct val="108108"/>
              <a:buChar char="▷"/>
            </a:pPr>
            <a:r>
              <a:rPr lang="en-US" sz="2300"/>
              <a:t>Is there a simpler way to do it myself? (Often I’ll pivot from an agentic research prompt to a simple search.)</a:t>
            </a:r>
            <a:endParaRPr/>
          </a:p>
          <a:p>
            <a:pPr indent="-374684" lvl="0" marL="457200" rtl="0" algn="l">
              <a:lnSpc>
                <a:spcPct val="100000"/>
              </a:lnSpc>
              <a:spcBef>
                <a:spcPts val="600"/>
              </a:spcBef>
              <a:spcAft>
                <a:spcPts val="0"/>
              </a:spcAft>
              <a:buSzPct val="108108"/>
              <a:buChar char="▷"/>
            </a:pPr>
            <a:r>
              <a:rPr lang="en-US" sz="2300"/>
              <a:t>Do I really have the energy to engage with and check what the agent will deliver to me? (I’ve wasted agentic prompts because I didn’t.)</a:t>
            </a:r>
            <a:endParaRPr/>
          </a:p>
          <a:p>
            <a:pPr indent="-374684" lvl="0" marL="457200" rtl="0" algn="l">
              <a:lnSpc>
                <a:spcPct val="100000"/>
              </a:lnSpc>
              <a:spcBef>
                <a:spcPts val="600"/>
              </a:spcBef>
              <a:spcAft>
                <a:spcPts val="0"/>
              </a:spcAft>
              <a:buSzPct val="108108"/>
              <a:buChar char="▷"/>
            </a:pPr>
            <a:r>
              <a:rPr lang="en-US" sz="2300"/>
              <a:t>Is the premium model really needed or will the next best one perform fine for this task? (I find it hard to judge.)</a:t>
            </a:r>
            <a:endParaRPr sz="23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g3fb84729924_4_0"/>
          <p:cNvSpPr/>
          <p:nvPr/>
        </p:nvSpPr>
        <p:spPr>
          <a:xfrm>
            <a:off x="622300" y="381000"/>
            <a:ext cx="63600" cy="825600"/>
          </a:xfrm>
          <a:prstGeom prst="rect">
            <a:avLst/>
          </a:prstGeom>
          <a:solidFill>
            <a:srgbClr val="F2025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g3fb84729924_4_0"/>
          <p:cNvSpPr txBox="1"/>
          <p:nvPr/>
        </p:nvSpPr>
        <p:spPr>
          <a:xfrm>
            <a:off x="800100" y="381000"/>
            <a:ext cx="6731100" cy="254100"/>
          </a:xfrm>
          <a:prstGeom prst="rect">
            <a:avLst/>
          </a:prstGeom>
          <a:noFill/>
          <a:ln>
            <a:noFill/>
          </a:ln>
        </p:spPr>
        <p:txBody>
          <a:bodyPr anchorCtr="0" anchor="b" bIns="0" lIns="91425" spcFirstLastPara="1" rIns="91425" wrap="square" tIns="0">
            <a:noAutofit/>
          </a:bodyPr>
          <a:lstStyle/>
          <a:p>
            <a:pPr indent="0" lvl="0" marL="0" marR="0" rtl="0" algn="l">
              <a:lnSpc>
                <a:spcPct val="100000"/>
              </a:lnSpc>
              <a:spcBef>
                <a:spcPts val="0"/>
              </a:spcBef>
              <a:spcAft>
                <a:spcPts val="0"/>
              </a:spcAft>
              <a:buClr>
                <a:srgbClr val="000000"/>
              </a:buClr>
              <a:buSzPts val="1300"/>
              <a:buFont typeface="Arial"/>
              <a:buNone/>
            </a:pPr>
            <a:r>
              <a:rPr b="1" lang="en-US" sz="1300">
                <a:solidFill>
                  <a:srgbClr val="F20253"/>
                </a:solidFill>
              </a:rPr>
              <a:t>RE-</a:t>
            </a:r>
            <a:r>
              <a:rPr b="1" i="0" lang="en-US" sz="1300" u="none" cap="none" strike="noStrike">
                <a:solidFill>
                  <a:srgbClr val="F20253"/>
                </a:solidFill>
                <a:latin typeface="Arial"/>
                <a:ea typeface="Arial"/>
                <a:cs typeface="Arial"/>
                <a:sym typeface="Arial"/>
              </a:rPr>
              <a:t>POLL</a:t>
            </a:r>
            <a:endParaRPr b="0" i="0" sz="1400" u="none" cap="none" strike="noStrike">
              <a:solidFill>
                <a:srgbClr val="000000"/>
              </a:solidFill>
              <a:latin typeface="Arial"/>
              <a:ea typeface="Arial"/>
              <a:cs typeface="Arial"/>
              <a:sym typeface="Arial"/>
            </a:endParaRPr>
          </a:p>
        </p:txBody>
      </p:sp>
      <p:sp>
        <p:nvSpPr>
          <p:cNvPr id="622" name="Google Shape;622;g3fb84729924_4_0"/>
          <p:cNvSpPr txBox="1"/>
          <p:nvPr>
            <p:ph idx="4294967295" type="title"/>
          </p:nvPr>
        </p:nvSpPr>
        <p:spPr>
          <a:xfrm>
            <a:off x="800100" y="660400"/>
            <a:ext cx="6731100" cy="507900"/>
          </a:xfrm>
          <a:prstGeom prst="rect">
            <a:avLst/>
          </a:prstGeom>
          <a:noFill/>
          <a:ln>
            <a:noFill/>
          </a:ln>
        </p:spPr>
        <p:txBody>
          <a:bodyPr anchorCtr="0" anchor="t" bIns="0" lIns="91425" spcFirstLastPara="1" rIns="91425" wrap="square" tIns="0">
            <a:no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rgbClr val="49535C"/>
                </a:solidFill>
                <a:latin typeface="Arial"/>
                <a:ea typeface="Arial"/>
                <a:cs typeface="Arial"/>
                <a:sym typeface="Arial"/>
              </a:rPr>
              <a:t>Has anything shifted for you in regard to</a:t>
            </a:r>
            <a:r>
              <a:rPr b="0" i="0" lang="en-US" sz="1800" u="none" cap="none" strike="noStrike">
                <a:solidFill>
                  <a:srgbClr val="49535C"/>
                </a:solidFill>
                <a:latin typeface="Arial"/>
                <a:ea typeface="Arial"/>
                <a:cs typeface="Arial"/>
                <a:sym typeface="Arial"/>
              </a:rPr>
              <a:t> my two main arguments? What stands out</a:t>
            </a:r>
            <a:r>
              <a:rPr lang="en-US" sz="1800">
                <a:solidFill>
                  <a:srgbClr val="49535C"/>
                </a:solidFill>
                <a:latin typeface="Arial"/>
                <a:ea typeface="Arial"/>
                <a:cs typeface="Arial"/>
                <a:sym typeface="Arial"/>
              </a:rPr>
              <a:t> to you from this session?</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49535C"/>
              </a:solidFill>
              <a:latin typeface="Arial"/>
              <a:ea typeface="Arial"/>
              <a:cs typeface="Arial"/>
              <a:sym typeface="Arial"/>
            </a:endParaRPr>
          </a:p>
          <a:p>
            <a:pPr indent="-457200" lvl="0" marL="457200" marR="0" rtl="0" algn="l">
              <a:lnSpc>
                <a:spcPct val="100000"/>
              </a:lnSpc>
              <a:spcBef>
                <a:spcPts val="0"/>
              </a:spcBef>
              <a:spcAft>
                <a:spcPts val="0"/>
              </a:spcAft>
              <a:buClr>
                <a:srgbClr val="000000"/>
              </a:buClr>
              <a:buSzPts val="1800"/>
              <a:buFont typeface="Arial"/>
              <a:buAutoNum type="alphaLcPeriod"/>
            </a:pPr>
            <a:r>
              <a:rPr b="0" i="0" lang="en-US" sz="1800" u="none" cap="none" strike="noStrike">
                <a:solidFill>
                  <a:srgbClr val="49535C"/>
                </a:solidFill>
                <a:latin typeface="Arial"/>
                <a:ea typeface="Arial"/>
                <a:cs typeface="Arial"/>
                <a:sym typeface="Arial"/>
              </a:rPr>
              <a:t>We need to try agentic AI in order to understand </a:t>
            </a:r>
            <a:r>
              <a:rPr lang="en-US" sz="1800">
                <a:solidFill>
                  <a:srgbClr val="49535C"/>
                </a:solidFill>
                <a:latin typeface="Arial"/>
                <a:ea typeface="Arial"/>
                <a:cs typeface="Arial"/>
                <a:sym typeface="Arial"/>
              </a:rPr>
              <a:t>it </a:t>
            </a:r>
            <a:r>
              <a:rPr b="0" i="0" lang="en-US" sz="1800" u="none" cap="none" strike="noStrike">
                <a:solidFill>
                  <a:srgbClr val="49535C"/>
                </a:solidFill>
                <a:latin typeface="Arial"/>
                <a:ea typeface="Arial"/>
                <a:cs typeface="Arial"/>
                <a:sym typeface="Arial"/>
              </a:rPr>
              <a:t>and better guide our students.</a:t>
            </a:r>
            <a:endParaRPr/>
          </a:p>
          <a:p>
            <a:pPr indent="-457200" lvl="0" marL="457200" marR="0" rtl="0" algn="l">
              <a:lnSpc>
                <a:spcPct val="100000"/>
              </a:lnSpc>
              <a:spcBef>
                <a:spcPts val="0"/>
              </a:spcBef>
              <a:spcAft>
                <a:spcPts val="0"/>
              </a:spcAft>
              <a:buClr>
                <a:srgbClr val="000000"/>
              </a:buClr>
              <a:buSzPts val="1800"/>
              <a:buFont typeface="Arial"/>
              <a:buAutoNum type="alphaLcPeriod"/>
            </a:pPr>
            <a:r>
              <a:rPr b="0" i="0" lang="en-US" sz="1800" u="none" cap="none" strike="noStrike">
                <a:solidFill>
                  <a:srgbClr val="49535C"/>
                </a:solidFill>
                <a:latin typeface="Arial"/>
                <a:ea typeface="Arial"/>
                <a:cs typeface="Arial"/>
                <a:sym typeface="Arial"/>
              </a:rPr>
              <a:t>Agentic AI can be useful to us without replacing core educator activities that should stay human.</a:t>
            </a:r>
            <a:endParaRPr/>
          </a:p>
        </p:txBody>
      </p:sp>
      <p:sp>
        <p:nvSpPr>
          <p:cNvPr id="623" name="Google Shape;623;g3fb84729924_4_0"/>
          <p:cNvSpPr/>
          <p:nvPr/>
        </p:nvSpPr>
        <p:spPr>
          <a:xfrm>
            <a:off x="800100" y="2671342"/>
            <a:ext cx="1422300" cy="14604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Yes to A and B</a:t>
            </a:r>
            <a:endParaRPr b="0" i="0" sz="1400" u="none" cap="none" strike="noStrike">
              <a:solidFill>
                <a:srgbClr val="000000"/>
              </a:solidFill>
              <a:latin typeface="Arial"/>
              <a:ea typeface="Arial"/>
              <a:cs typeface="Arial"/>
              <a:sym typeface="Arial"/>
            </a:endParaRPr>
          </a:p>
        </p:txBody>
      </p:sp>
      <p:sp>
        <p:nvSpPr>
          <p:cNvPr id="624" name="Google Shape;624;g3fb84729924_4_0"/>
          <p:cNvSpPr/>
          <p:nvPr/>
        </p:nvSpPr>
        <p:spPr>
          <a:xfrm>
            <a:off x="1295400" y="2912642"/>
            <a:ext cx="431700" cy="4317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625" name="Google Shape;625;g3fb84729924_4_0"/>
          <p:cNvSpPr/>
          <p:nvPr/>
        </p:nvSpPr>
        <p:spPr>
          <a:xfrm>
            <a:off x="2374900" y="2671342"/>
            <a:ext cx="1422300" cy="14604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A only</a:t>
            </a:r>
            <a:endParaRPr b="0" i="0" sz="1400" u="none" cap="none" strike="noStrike">
              <a:solidFill>
                <a:srgbClr val="000000"/>
              </a:solidFill>
              <a:latin typeface="Arial"/>
              <a:ea typeface="Arial"/>
              <a:cs typeface="Arial"/>
              <a:sym typeface="Arial"/>
            </a:endParaRPr>
          </a:p>
        </p:txBody>
      </p:sp>
      <p:sp>
        <p:nvSpPr>
          <p:cNvPr id="626" name="Google Shape;626;g3fb84729924_4_0"/>
          <p:cNvSpPr/>
          <p:nvPr/>
        </p:nvSpPr>
        <p:spPr>
          <a:xfrm>
            <a:off x="2870200" y="2912642"/>
            <a:ext cx="431700" cy="4317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627" name="Google Shape;627;g3fb84729924_4_0"/>
          <p:cNvSpPr/>
          <p:nvPr/>
        </p:nvSpPr>
        <p:spPr>
          <a:xfrm>
            <a:off x="3949700" y="2671342"/>
            <a:ext cx="1422300" cy="14604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B only</a:t>
            </a:r>
            <a:endParaRPr b="0" i="0" sz="1400" u="none" cap="none" strike="noStrike">
              <a:solidFill>
                <a:srgbClr val="000000"/>
              </a:solidFill>
              <a:latin typeface="Arial"/>
              <a:ea typeface="Arial"/>
              <a:cs typeface="Arial"/>
              <a:sym typeface="Arial"/>
            </a:endParaRPr>
          </a:p>
        </p:txBody>
      </p:sp>
      <p:sp>
        <p:nvSpPr>
          <p:cNvPr id="628" name="Google Shape;628;g3fb84729924_4_0"/>
          <p:cNvSpPr/>
          <p:nvPr/>
        </p:nvSpPr>
        <p:spPr>
          <a:xfrm>
            <a:off x="4445000" y="2912642"/>
            <a:ext cx="431700" cy="4317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629" name="Google Shape;629;g3fb84729924_4_0"/>
          <p:cNvSpPr txBox="1"/>
          <p:nvPr/>
        </p:nvSpPr>
        <p:spPr>
          <a:xfrm>
            <a:off x="1080100" y="4533900"/>
            <a:ext cx="7442100" cy="279300"/>
          </a:xfrm>
          <a:prstGeom prst="rect">
            <a:avLst/>
          </a:prstGeom>
          <a:noFill/>
          <a:ln>
            <a:noFill/>
          </a:ln>
        </p:spPr>
        <p:txBody>
          <a:bodyPr anchorCtr="0" anchor="ctr" bIns="0" lIns="91425" spcFirstLastPara="1" rIns="91425" wrap="square" tIns="0">
            <a:noAutofit/>
          </a:bodyPr>
          <a:lstStyle/>
          <a:p>
            <a:pPr indent="0" lvl="0" marL="0" marR="0" rtl="0" algn="l">
              <a:lnSpc>
                <a:spcPct val="100000"/>
              </a:lnSpc>
              <a:spcBef>
                <a:spcPts val="0"/>
              </a:spcBef>
              <a:spcAft>
                <a:spcPts val="0"/>
              </a:spcAft>
              <a:buClr>
                <a:srgbClr val="000000"/>
              </a:buClr>
              <a:buSzPts val="1500"/>
              <a:buFont typeface="Arial"/>
              <a:buNone/>
            </a:pPr>
            <a:r>
              <a:rPr b="1" lang="en-US" sz="1500">
                <a:solidFill>
                  <a:srgbClr val="49535C"/>
                </a:solidFill>
              </a:rPr>
              <a:t>Comment in the chat on anything you’re leaving thinking now that you weren’t thinking before.</a:t>
            </a:r>
            <a:endParaRPr b="0" i="0" sz="1400" u="none" cap="none" strike="noStrike">
              <a:solidFill>
                <a:srgbClr val="000000"/>
              </a:solidFill>
              <a:latin typeface="Arial"/>
              <a:ea typeface="Arial"/>
              <a:cs typeface="Arial"/>
              <a:sym typeface="Arial"/>
            </a:endParaRPr>
          </a:p>
        </p:txBody>
      </p:sp>
      <p:sp>
        <p:nvSpPr>
          <p:cNvPr id="630" name="Google Shape;630;g3fb84729924_4_0"/>
          <p:cNvSpPr/>
          <p:nvPr/>
        </p:nvSpPr>
        <p:spPr>
          <a:xfrm>
            <a:off x="5524500" y="2671342"/>
            <a:ext cx="1422300" cy="14604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No to both</a:t>
            </a:r>
            <a:endParaRPr b="0" i="0" sz="1400" u="none" cap="none" strike="noStrike">
              <a:solidFill>
                <a:srgbClr val="000000"/>
              </a:solidFill>
              <a:latin typeface="Arial"/>
              <a:ea typeface="Arial"/>
              <a:cs typeface="Arial"/>
              <a:sym typeface="Arial"/>
            </a:endParaRPr>
          </a:p>
        </p:txBody>
      </p:sp>
      <p:sp>
        <p:nvSpPr>
          <p:cNvPr id="631" name="Google Shape;631;g3fb84729924_4_0"/>
          <p:cNvSpPr/>
          <p:nvPr/>
        </p:nvSpPr>
        <p:spPr>
          <a:xfrm>
            <a:off x="6019800" y="2912642"/>
            <a:ext cx="431700" cy="4317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sp>
        <p:nvSpPr>
          <p:cNvPr id="632" name="Google Shape;632;g3fb84729924_4_0"/>
          <p:cNvSpPr/>
          <p:nvPr/>
        </p:nvSpPr>
        <p:spPr>
          <a:xfrm>
            <a:off x="7099300" y="2671342"/>
            <a:ext cx="1422300" cy="1460400"/>
          </a:xfrm>
          <a:prstGeom prst="roundRect">
            <a:avLst>
              <a:gd fmla="val 8000" name="adj"/>
            </a:avLst>
          </a:prstGeom>
          <a:solidFill>
            <a:srgbClr val="FFFFFF"/>
          </a:solidFill>
          <a:ln cap="flat" cmpd="sng" w="12700">
            <a:solidFill>
              <a:srgbClr val="DEE2E6"/>
            </a:solidFill>
            <a:prstDash val="solid"/>
            <a:round/>
            <a:headEnd len="sm" w="sm" type="none"/>
            <a:tailEnd len="sm" w="sm" type="none"/>
          </a:ln>
        </p:spPr>
        <p:txBody>
          <a:bodyPr anchorCtr="0" anchor="b" bIns="182875" lIns="91425" spcFirstLastPara="1" rIns="91425"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49535C"/>
                </a:solidFill>
                <a:latin typeface="Arial"/>
                <a:ea typeface="Arial"/>
                <a:cs typeface="Arial"/>
                <a:sym typeface="Arial"/>
              </a:rPr>
              <a:t>Not sure</a:t>
            </a:r>
            <a:endParaRPr b="0" i="0" sz="1400" u="none" cap="none" strike="noStrike">
              <a:solidFill>
                <a:srgbClr val="000000"/>
              </a:solidFill>
              <a:latin typeface="Arial"/>
              <a:ea typeface="Arial"/>
              <a:cs typeface="Arial"/>
              <a:sym typeface="Arial"/>
            </a:endParaRPr>
          </a:p>
        </p:txBody>
      </p:sp>
      <p:sp>
        <p:nvSpPr>
          <p:cNvPr id="633" name="Google Shape;633;g3fb84729924_4_0"/>
          <p:cNvSpPr/>
          <p:nvPr/>
        </p:nvSpPr>
        <p:spPr>
          <a:xfrm>
            <a:off x="7594600" y="2912642"/>
            <a:ext cx="431700" cy="431700"/>
          </a:xfrm>
          <a:prstGeom prst="ellipse">
            <a:avLst/>
          </a:prstGeom>
          <a:solidFill>
            <a:srgbClr val="F20253"/>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pic>
        <p:nvPicPr>
          <p:cNvPr id="634" name="Google Shape;634;g3fb84729924_4_0"/>
          <p:cNvPicPr preferRelativeResize="0"/>
          <p:nvPr/>
        </p:nvPicPr>
        <p:blipFill rotWithShape="1">
          <a:blip r:embed="rId3">
            <a:alphaModFix/>
          </a:blip>
          <a:srcRect b="0" l="0" r="0" t="0"/>
          <a:stretch/>
        </p:blipFill>
        <p:spPr>
          <a:xfrm>
            <a:off x="800100" y="4533900"/>
            <a:ext cx="279400" cy="2794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g3fb84729924_6_464"/>
          <p:cNvSpPr txBox="1"/>
          <p:nvPr>
            <p:ph type="title"/>
          </p:nvPr>
        </p:nvSpPr>
        <p:spPr>
          <a:xfrm>
            <a:off x="635275" y="276388"/>
            <a:ext cx="64626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solidFill>
                  <a:srgbClr val="2185C5"/>
                </a:solidFill>
              </a:rPr>
              <a:t>Questions and comments?</a:t>
            </a:r>
            <a:endParaRPr>
              <a:solidFill>
                <a:srgbClr val="2185C5"/>
              </a:solidFill>
            </a:endParaRPr>
          </a:p>
        </p:txBody>
      </p:sp>
      <p:sp>
        <p:nvSpPr>
          <p:cNvPr id="640" name="Google Shape;640;g3fb84729924_6_464"/>
          <p:cNvSpPr txBox="1"/>
          <p:nvPr>
            <p:ph idx="1" type="body"/>
          </p:nvPr>
        </p:nvSpPr>
        <p:spPr>
          <a:xfrm>
            <a:off x="635275" y="1373600"/>
            <a:ext cx="5052603" cy="3463800"/>
          </a:xfrm>
          <a:prstGeom prst="rect">
            <a:avLst/>
          </a:prstGeom>
          <a:noFill/>
          <a:ln>
            <a:noFill/>
          </a:ln>
        </p:spPr>
        <p:txBody>
          <a:bodyPr anchorCtr="0" anchor="t" bIns="91425" lIns="91425" spcFirstLastPara="1" rIns="91425" wrap="square" tIns="91425">
            <a:normAutofit fontScale="85000" lnSpcReduction="10000"/>
          </a:bodyPr>
          <a:lstStyle/>
          <a:p>
            <a:pPr indent="0" lvl="0" marL="0" rtl="0" algn="l">
              <a:lnSpc>
                <a:spcPct val="100000"/>
              </a:lnSpc>
              <a:spcBef>
                <a:spcPts val="600"/>
              </a:spcBef>
              <a:spcAft>
                <a:spcPts val="0"/>
              </a:spcAft>
              <a:buSzPct val="88235"/>
              <a:buNone/>
            </a:pPr>
            <a:r>
              <a:rPr lang="en-US"/>
              <a:t>I hope we can continue the conversation on </a:t>
            </a:r>
            <a:r>
              <a:rPr lang="en-US" u="sng">
                <a:solidFill>
                  <a:schemeClr val="hlink"/>
                </a:solidFill>
                <a:hlinkClick r:id="rId3"/>
              </a:rPr>
              <a:t>LinkedIn</a:t>
            </a:r>
            <a:r>
              <a:rPr lang="en-US"/>
              <a:t>, </a:t>
            </a:r>
            <a:r>
              <a:rPr lang="en-US" u="sng">
                <a:solidFill>
                  <a:schemeClr val="hlink"/>
                </a:solidFill>
                <a:hlinkClick r:id="rId4"/>
              </a:rPr>
              <a:t>BlueSky</a:t>
            </a:r>
            <a:r>
              <a:rPr lang="en-US"/>
              <a:t>, and </a:t>
            </a:r>
            <a:r>
              <a:rPr lang="en-US" u="sng">
                <a:solidFill>
                  <a:schemeClr val="hlink"/>
                </a:solidFill>
                <a:hlinkClick r:id="rId5"/>
              </a:rPr>
              <a:t>Substack</a:t>
            </a:r>
            <a:r>
              <a:rPr lang="en-US"/>
              <a:t>!</a:t>
            </a:r>
            <a:endParaRPr/>
          </a:p>
          <a:p>
            <a:pPr indent="0" lvl="0" marL="0" rtl="0" algn="l">
              <a:lnSpc>
                <a:spcPct val="100000"/>
              </a:lnSpc>
              <a:spcBef>
                <a:spcPts val="600"/>
              </a:spcBef>
              <a:spcAft>
                <a:spcPts val="0"/>
              </a:spcAft>
              <a:buSzPct val="88235"/>
              <a:buNone/>
            </a:pPr>
            <a:r>
              <a:t/>
            </a:r>
            <a:endParaRPr/>
          </a:p>
          <a:p>
            <a:pPr indent="0" lvl="0" marL="0" rtl="0" algn="l">
              <a:lnSpc>
                <a:spcPct val="100000"/>
              </a:lnSpc>
              <a:spcBef>
                <a:spcPts val="600"/>
              </a:spcBef>
              <a:spcAft>
                <a:spcPts val="0"/>
              </a:spcAft>
              <a:buSzPct val="88235"/>
              <a:buNone/>
            </a:pPr>
            <a:r>
              <a:rPr lang="en-US"/>
              <a:t>Slides: </a:t>
            </a:r>
            <a:r>
              <a:rPr lang="en-US" u="sng">
                <a:solidFill>
                  <a:schemeClr val="hlink"/>
                </a:solidFill>
                <a:hlinkClick r:id="rId6"/>
              </a:rPr>
              <a:t>https://link.annarmills.com/publicAI</a:t>
            </a:r>
            <a:endParaRPr/>
          </a:p>
          <a:p>
            <a:pPr indent="0" lvl="0" marL="0" rtl="0" algn="l">
              <a:lnSpc>
                <a:spcPct val="100000"/>
              </a:lnSpc>
              <a:spcBef>
                <a:spcPts val="600"/>
              </a:spcBef>
              <a:spcAft>
                <a:spcPts val="0"/>
              </a:spcAft>
              <a:buSzPct val="88235"/>
              <a:buNone/>
            </a:pPr>
            <a:r>
              <a:t/>
            </a:r>
            <a:endParaRPr/>
          </a:p>
          <a:p>
            <a:pPr indent="0" lvl="0" marL="0" rtl="0" algn="l">
              <a:lnSpc>
                <a:spcPct val="115000"/>
              </a:lnSpc>
              <a:spcBef>
                <a:spcPts val="900"/>
              </a:spcBef>
              <a:spcAft>
                <a:spcPts val="0"/>
              </a:spcAft>
              <a:buSzPct val="53922"/>
              <a:buNone/>
            </a:pPr>
            <a:r>
              <a:rPr lang="en-US">
                <a:solidFill>
                  <a:srgbClr val="000000"/>
                </a:solidFill>
                <a:latin typeface="Roboto"/>
                <a:ea typeface="Roboto"/>
                <a:cs typeface="Roboto"/>
                <a:sym typeface="Roboto"/>
              </a:rPr>
              <a:t>I used AI for research and formatting assistance. The words are my own. This slide deck is licensed </a:t>
            </a:r>
            <a:r>
              <a:rPr lang="en-US" u="sng">
                <a:solidFill>
                  <a:schemeClr val="hlink"/>
                </a:solidFill>
                <a:latin typeface="Roboto"/>
                <a:ea typeface="Roboto"/>
                <a:cs typeface="Roboto"/>
                <a:sym typeface="Roboto"/>
                <a:hlinkClick r:id="rId7"/>
              </a:rPr>
              <a:t>CC BY NC 4.0</a:t>
            </a:r>
            <a:r>
              <a:rPr lang="en-US">
                <a:solidFill>
                  <a:srgbClr val="000000"/>
                </a:solidFill>
                <a:latin typeface="Roboto"/>
                <a:ea typeface="Roboto"/>
                <a:cs typeface="Roboto"/>
                <a:sym typeface="Roboto"/>
              </a:rPr>
              <a:t>.</a:t>
            </a:r>
            <a:endParaRPr/>
          </a:p>
          <a:p>
            <a:pPr indent="0" lvl="0" marL="0" rtl="0" algn="l">
              <a:lnSpc>
                <a:spcPct val="100000"/>
              </a:lnSpc>
              <a:spcBef>
                <a:spcPts val="600"/>
              </a:spcBef>
              <a:spcAft>
                <a:spcPts val="0"/>
              </a:spcAft>
              <a:buSzPct val="88235"/>
              <a:buNone/>
            </a:pPr>
            <a:r>
              <a:t/>
            </a:r>
            <a:endParaRPr/>
          </a:p>
        </p:txBody>
      </p:sp>
      <p:pic>
        <p:nvPicPr>
          <p:cNvPr descr="Two-by-two grid of gold tiles: one circuit-board icon representing genAI and three droplet icons representing human sweat — a one-to-three ratio." id="641" name="Google Shape;641;g3fb84729924_6_464" title="handyman-color.png">
            <a:hlinkClick r:id="rId8"/>
          </p:cNvPr>
          <p:cNvPicPr preferRelativeResize="0"/>
          <p:nvPr/>
        </p:nvPicPr>
        <p:blipFill rotWithShape="1">
          <a:blip r:embed="rId9">
            <a:alphaModFix/>
          </a:blip>
          <a:srcRect b="0" l="0" r="0" t="0"/>
          <a:stretch/>
        </p:blipFill>
        <p:spPr>
          <a:xfrm>
            <a:off x="6407437" y="2432180"/>
            <a:ext cx="1140238" cy="1302912"/>
          </a:xfrm>
          <a:prstGeom prst="rect">
            <a:avLst/>
          </a:prstGeom>
          <a:noFill/>
          <a:ln>
            <a:noFill/>
          </a:ln>
        </p:spPr>
      </p:pic>
      <p:pic>
        <p:nvPicPr>
          <p:cNvPr descr="CC BY-NC Creative Commons Attribution Noncommercial logo" id="642" name="Google Shape;642;g3fb84729924_6_464"/>
          <p:cNvPicPr preferRelativeResize="0"/>
          <p:nvPr/>
        </p:nvPicPr>
        <p:blipFill rotWithShape="1">
          <a:blip r:embed="rId10">
            <a:alphaModFix/>
          </a:blip>
          <a:srcRect b="0" l="0" r="0" t="0"/>
          <a:stretch/>
        </p:blipFill>
        <p:spPr>
          <a:xfrm>
            <a:off x="5826287" y="1544859"/>
            <a:ext cx="2543175" cy="476250"/>
          </a:xfrm>
          <a:prstGeom prst="rect">
            <a:avLst/>
          </a:prstGeom>
          <a:noFill/>
          <a:ln>
            <a:noFill/>
          </a:ln>
        </p:spPr>
      </p:pic>
      <p:sp>
        <p:nvSpPr>
          <p:cNvPr id="643" name="Google Shape;643;g3fb84729924_6_464"/>
          <p:cNvSpPr txBox="1"/>
          <p:nvPr/>
        </p:nvSpPr>
        <p:spPr>
          <a:xfrm>
            <a:off x="5829300" y="3822700"/>
            <a:ext cx="2540000" cy="482600"/>
          </a:xfrm>
          <a:prstGeom prst="rect">
            <a:avLst/>
          </a:prstGeom>
          <a:noFill/>
          <a:ln>
            <a:noFill/>
          </a:ln>
        </p:spPr>
        <p:txBody>
          <a:bodyPr anchorCtr="0" anchor="t" bIns="0" lIns="0" spcFirstLastPara="1" rIns="0" wrap="square" tIns="0">
            <a:normAutofit/>
          </a:bodyPr>
          <a:lstStyle/>
          <a:p>
            <a:pPr indent="0" lvl="0" marL="0" marR="0" rtl="0" algn="ctr">
              <a:lnSpc>
                <a:spcPct val="115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Assisted by GenAI</a:t>
            </a:r>
            <a:endParaRPr b="0" i="0" sz="11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11"/>
              </a:rPr>
              <a:t>Me and My Machine project label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Antonio 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ntonio 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Pereira, Justine</dc:creator>
</cp:coreProperties>
</file>